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embeddedFontLst>
    <p:embeddedFont>
      <p:font typeface="Roboto"/>
      <p:regular r:id="rId36"/>
      <p:bold r:id="rId37"/>
      <p:italic r:id="rId38"/>
      <p:boldItalic r:id="rId39"/>
    </p:embeddedFont>
    <p:embeddedFont>
      <p:font typeface="Roboto Light"/>
      <p:regular r:id="rId40"/>
      <p:bold r:id="rId41"/>
      <p:italic r:id="rId42"/>
      <p:boldItalic r:id="rId43"/>
    </p:embeddedFont>
    <p:embeddedFont>
      <p:font typeface="Archivo"/>
      <p:regular r:id="rId44"/>
      <p:bold r:id="rId45"/>
      <p:italic r:id="rId46"/>
      <p:boldItalic r:id="rId47"/>
    </p:embeddedFont>
    <p:embeddedFont>
      <p:font typeface="Archivo Black"/>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EF44B9-F965-4CBB-ACE5-00085DF0D143}">
  <a:tblStyle styleId="{94EF44B9-F965-4CBB-ACE5-00085DF0D14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Archivo-regular.fntdata"/><Relationship Id="rId43" Type="http://schemas.openxmlformats.org/officeDocument/2006/relationships/font" Target="fonts/RobotoLight-boldItalic.fntdata"/><Relationship Id="rId46" Type="http://schemas.openxmlformats.org/officeDocument/2006/relationships/font" Target="fonts/Archivo-italic.fntdata"/><Relationship Id="rId45" Type="http://schemas.openxmlformats.org/officeDocument/2006/relationships/font" Target="fonts/Archiv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chivoBlack-bold.fntdata"/><Relationship Id="rId47" Type="http://schemas.openxmlformats.org/officeDocument/2006/relationships/font" Target="fonts/Archivo-boldItalic.fntdata"/><Relationship Id="rId49" Type="http://schemas.openxmlformats.org/officeDocument/2006/relationships/font" Target="fonts/Archivo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1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7fe4f880ce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7fe4f880ce_0_1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1b1d07d95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1b1d07d95_0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1b1d07d95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1b1d07d95_0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1b1d07d95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1b1d07d95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1b1d07d95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1b1d07d95_0_2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1b1d07d95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1b1d07d95_0_2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1b1d07d95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f1b1d07d95_0_1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1b1d07d95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1b1d07d95_0_2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1b1d07d95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1b1d07d95_0_2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1b1d07d95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1b1d07d95_0_2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1b1d07d95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1b1d07d95_0_2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462ce070b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2462ce070b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fe4f880c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fe4f880ce_0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fe3780d8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fe3780d83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fe4f880c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fe4f880ce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fe4f880c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fe4f880ce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fe4f880ce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fe4f880ce_0_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fe4f880ce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fe4f880ce_0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fe4f880ce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7fe4f880ce_0_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1b1d07d95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1b1d07d95_0_1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fe4f880ce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7fe4f880ce_0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1b1d07d9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f1b1d07d95_0_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62ce070b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62ce070b2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62ce070b2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62ce070b2_0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befbbeaf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befbbeaf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1b1d07d9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1b1d07d95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1b1d07d95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1b1d07d95_0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1b1d07d9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1b1d07d95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1b1d07d95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1b1d07d95_0_1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1b1d07d95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1b1d07d95_0_1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p:cSld name="TITLE_AND_BODY_1_5">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514" r="514" t="0"/>
          <a:stretch/>
        </p:blipFill>
        <p:spPr>
          <a:xfrm>
            <a:off x="0" y="-106475"/>
            <a:ext cx="18288000" cy="10393475"/>
          </a:xfrm>
          <a:prstGeom prst="rect">
            <a:avLst/>
          </a:prstGeom>
          <a:noFill/>
          <a:ln>
            <a:noFill/>
          </a:ln>
        </p:spPr>
      </p:pic>
      <p:sp>
        <p:nvSpPr>
          <p:cNvPr id="10" name="Google Shape;10;p2"/>
          <p:cNvSpPr txBox="1"/>
          <p:nvPr>
            <p:ph idx="12" type="sldNum"/>
          </p:nvPr>
        </p:nvSpPr>
        <p:spPr>
          <a:xfrm>
            <a:off x="17428630" y="123056"/>
            <a:ext cx="466800" cy="4614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1pPr>
            <a:lvl2pPr indent="0" lvl="1"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2pPr>
            <a:lvl3pPr indent="0" lvl="2"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3pPr>
            <a:lvl4pPr indent="0" lvl="3"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4pPr>
            <a:lvl5pPr indent="0" lvl="4"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5pPr>
            <a:lvl6pPr indent="0" lvl="5"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6pPr>
            <a:lvl7pPr indent="0" lvl="6"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7pPr>
            <a:lvl8pPr indent="0" lvl="7"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8pPr>
            <a:lvl9pPr indent="0" lvl="8"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1">
  <p:cSld name="CUSTOM_1_1_2">
    <p:spTree>
      <p:nvGrpSpPr>
        <p:cNvPr id="39" name="Shape 39"/>
        <p:cNvGrpSpPr/>
        <p:nvPr/>
      </p:nvGrpSpPr>
      <p:grpSpPr>
        <a:xfrm>
          <a:off x="0" y="0"/>
          <a:ext cx="0" cy="0"/>
          <a:chOff x="0" y="0"/>
          <a:chExt cx="0" cy="0"/>
        </a:xfrm>
      </p:grpSpPr>
      <p:sp>
        <p:nvSpPr>
          <p:cNvPr id="40" name="Google Shape;40;p11"/>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1" name="Google Shape;41;p11"/>
          <p:cNvPicPr preferRelativeResize="0"/>
          <p:nvPr/>
        </p:nvPicPr>
        <p:blipFill rotWithShape="1">
          <a:blip r:embed="rId2">
            <a:alphaModFix/>
          </a:blip>
          <a:srcRect b="0" l="514" r="524" t="0"/>
          <a:stretch/>
        </p:blipFill>
        <p:spPr>
          <a:xfrm>
            <a:off x="0" y="-106475"/>
            <a:ext cx="18282725" cy="1039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2">
    <p:spTree>
      <p:nvGrpSpPr>
        <p:cNvPr id="42" name="Shape 42"/>
        <p:cNvGrpSpPr/>
        <p:nvPr/>
      </p:nvGrpSpPr>
      <p:grpSpPr>
        <a:xfrm>
          <a:off x="0" y="0"/>
          <a:ext cx="0" cy="0"/>
          <a:chOff x="0" y="0"/>
          <a:chExt cx="0" cy="0"/>
        </a:xfrm>
      </p:grpSpPr>
      <p:sp>
        <p:nvSpPr>
          <p:cNvPr id="43" name="Google Shape;43;p12"/>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4" name="Google Shape;44;p12"/>
          <p:cNvPicPr preferRelativeResize="0"/>
          <p:nvPr/>
        </p:nvPicPr>
        <p:blipFill rotWithShape="1">
          <a:blip r:embed="rId2">
            <a:alphaModFix/>
          </a:blip>
          <a:srcRect b="0" l="377" r="377" t="0"/>
          <a:stretch/>
        </p:blipFill>
        <p:spPr>
          <a:xfrm>
            <a:off x="0" y="-74725"/>
            <a:ext cx="18282725" cy="10361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spTree>
      <p:nvGrpSpPr>
        <p:cNvPr id="11" name="Shape 11"/>
        <p:cNvGrpSpPr/>
        <p:nvPr/>
      </p:nvGrpSpPr>
      <p:grpSpPr>
        <a:xfrm>
          <a:off x="0" y="0"/>
          <a:ext cx="0" cy="0"/>
          <a:chOff x="0" y="0"/>
          <a:chExt cx="0" cy="0"/>
        </a:xfrm>
      </p:grpSpPr>
      <p:sp>
        <p:nvSpPr>
          <p:cNvPr id="12" name="Google Shape;12;p3"/>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 name="Google Shape;13;p3"/>
          <p:cNvPicPr preferRelativeResize="0"/>
          <p:nvPr/>
        </p:nvPicPr>
        <p:blipFill rotWithShape="1">
          <a:blip r:embed="rId2">
            <a:alphaModFix/>
          </a:blip>
          <a:srcRect b="0" l="377" r="377" t="0"/>
          <a:stretch/>
        </p:blipFill>
        <p:spPr>
          <a:xfrm>
            <a:off x="0" y="-74725"/>
            <a:ext cx="18282725" cy="10361725"/>
          </a:xfrm>
          <a:prstGeom prst="rect">
            <a:avLst/>
          </a:prstGeom>
          <a:noFill/>
          <a:ln>
            <a:noFill/>
          </a:ln>
        </p:spPr>
      </p:pic>
      <p:sp>
        <p:nvSpPr>
          <p:cNvPr id="14" name="Google Shape;14;p3"/>
          <p:cNvSpPr txBox="1"/>
          <p:nvPr>
            <p:ph idx="2" type="title"/>
          </p:nvPr>
        </p:nvSpPr>
        <p:spPr>
          <a:xfrm>
            <a:off x="2187325" y="3537975"/>
            <a:ext cx="11644800" cy="2529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1">
    <p:spTree>
      <p:nvGrpSpPr>
        <p:cNvPr id="15" name="Shape 15"/>
        <p:cNvGrpSpPr/>
        <p:nvPr/>
      </p:nvGrpSpPr>
      <p:grpSpPr>
        <a:xfrm>
          <a:off x="0" y="0"/>
          <a:ext cx="0" cy="0"/>
          <a:chOff x="0" y="0"/>
          <a:chExt cx="0" cy="0"/>
        </a:xfrm>
      </p:grpSpPr>
      <p:sp>
        <p:nvSpPr>
          <p:cNvPr id="16" name="Google Shape;16;p4"/>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7" name="Google Shape;17;p4"/>
          <p:cNvPicPr preferRelativeResize="0"/>
          <p:nvPr/>
        </p:nvPicPr>
        <p:blipFill>
          <a:blip r:embed="rId2">
            <a:alphaModFix/>
          </a:blip>
          <a:stretch>
            <a:fillRect/>
          </a:stretch>
        </p:blipFill>
        <p:spPr>
          <a:xfrm>
            <a:off x="0" y="-65229"/>
            <a:ext cx="18282725" cy="10284033"/>
          </a:xfrm>
          <a:prstGeom prst="rect">
            <a:avLst/>
          </a:prstGeom>
          <a:noFill/>
          <a:ln>
            <a:noFill/>
          </a:ln>
        </p:spPr>
      </p:pic>
      <p:sp>
        <p:nvSpPr>
          <p:cNvPr id="18" name="Google Shape;18;p4"/>
          <p:cNvSpPr txBox="1"/>
          <p:nvPr>
            <p:ph idx="2" type="title"/>
          </p:nvPr>
        </p:nvSpPr>
        <p:spPr>
          <a:xfrm>
            <a:off x="1301525" y="3984900"/>
            <a:ext cx="8226600" cy="1158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 name="Google Shape;19;p4"/>
          <p:cNvSpPr txBox="1"/>
          <p:nvPr>
            <p:ph idx="1" type="subTitle"/>
          </p:nvPr>
        </p:nvSpPr>
        <p:spPr>
          <a:xfrm>
            <a:off x="1301525" y="5143500"/>
            <a:ext cx="8226600" cy="1158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cSld name="CUSTOM_1_1">
    <p:spTree>
      <p:nvGrpSpPr>
        <p:cNvPr id="20" name="Shape 20"/>
        <p:cNvGrpSpPr/>
        <p:nvPr/>
      </p:nvGrpSpPr>
      <p:grpSpPr>
        <a:xfrm>
          <a:off x="0" y="0"/>
          <a:ext cx="0" cy="0"/>
          <a:chOff x="0" y="0"/>
          <a:chExt cx="0" cy="0"/>
        </a:xfrm>
      </p:grpSpPr>
      <p:sp>
        <p:nvSpPr>
          <p:cNvPr id="21" name="Google Shape;21;p5"/>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2" name="Google Shape;22;p5"/>
          <p:cNvPicPr preferRelativeResize="0"/>
          <p:nvPr/>
        </p:nvPicPr>
        <p:blipFill rotWithShape="1">
          <a:blip r:embed="rId2">
            <a:alphaModFix/>
          </a:blip>
          <a:srcRect b="0" l="514" r="524" t="0"/>
          <a:stretch/>
        </p:blipFill>
        <p:spPr>
          <a:xfrm>
            <a:off x="0" y="-106475"/>
            <a:ext cx="18282725" cy="10392000"/>
          </a:xfrm>
          <a:prstGeom prst="rect">
            <a:avLst/>
          </a:prstGeom>
          <a:noFill/>
          <a:ln>
            <a:noFill/>
          </a:ln>
        </p:spPr>
      </p:pic>
      <p:sp>
        <p:nvSpPr>
          <p:cNvPr id="23" name="Google Shape;23;p5"/>
          <p:cNvSpPr txBox="1"/>
          <p:nvPr>
            <p:ph idx="2" type="title"/>
          </p:nvPr>
        </p:nvSpPr>
        <p:spPr>
          <a:xfrm>
            <a:off x="2325025" y="3984900"/>
            <a:ext cx="8226600" cy="11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 name="Google Shape;24;p5"/>
          <p:cNvSpPr txBox="1"/>
          <p:nvPr>
            <p:ph idx="1" type="subTitle"/>
          </p:nvPr>
        </p:nvSpPr>
        <p:spPr>
          <a:xfrm>
            <a:off x="2325025" y="5143500"/>
            <a:ext cx="8226600" cy="1158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USTOM_1_1_1">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514" r="514" t="0"/>
          <a:stretch/>
        </p:blipFill>
        <p:spPr>
          <a:xfrm>
            <a:off x="0" y="-106475"/>
            <a:ext cx="18288000" cy="103934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
  <p:cSld name="TITLE_AND_BODY_1_1_1">
    <p:bg>
      <p:bgPr>
        <a:solidFill>
          <a:schemeClr val="lt1"/>
        </a:solidFill>
      </p:bgPr>
    </p:bg>
    <p:spTree>
      <p:nvGrpSpPr>
        <p:cNvPr id="27" name="Shape 27"/>
        <p:cNvGrpSpPr/>
        <p:nvPr/>
      </p:nvGrpSpPr>
      <p:grpSpPr>
        <a:xfrm>
          <a:off x="0" y="0"/>
          <a:ext cx="0" cy="0"/>
          <a:chOff x="0" y="0"/>
          <a:chExt cx="0" cy="0"/>
        </a:xfrm>
      </p:grpSpPr>
      <p:sp>
        <p:nvSpPr>
          <p:cNvPr id="28" name="Google Shape;28;p7"/>
          <p:cNvSpPr txBox="1"/>
          <p:nvPr>
            <p:ph idx="12" type="sldNum"/>
          </p:nvPr>
        </p:nvSpPr>
        <p:spPr>
          <a:xfrm>
            <a:off x="17428630" y="123056"/>
            <a:ext cx="466800" cy="4614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1pPr>
            <a:lvl2pPr indent="0" lvl="1"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2pPr>
            <a:lvl3pPr indent="0" lvl="2"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3pPr>
            <a:lvl4pPr indent="0" lvl="3"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4pPr>
            <a:lvl5pPr indent="0" lvl="4"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5pPr>
            <a:lvl6pPr indent="0" lvl="5"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6pPr>
            <a:lvl7pPr indent="0" lvl="6"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7pPr>
            <a:lvl8pPr indent="0" lvl="7"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8pPr>
            <a:lvl9pPr indent="0" lvl="8"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29" name="Shape 29"/>
        <p:cNvGrpSpPr/>
        <p:nvPr/>
      </p:nvGrpSpPr>
      <p:grpSpPr>
        <a:xfrm>
          <a:off x="0" y="0"/>
          <a:ext cx="0" cy="0"/>
          <a:chOff x="0" y="0"/>
          <a:chExt cx="0" cy="0"/>
        </a:xfrm>
      </p:grpSpPr>
      <p:sp>
        <p:nvSpPr>
          <p:cNvPr id="30" name="Google Shape;30;p8"/>
          <p:cNvSpPr txBox="1"/>
          <p:nvPr>
            <p:ph type="title"/>
          </p:nvPr>
        </p:nvSpPr>
        <p:spPr>
          <a:xfrm>
            <a:off x="932000" y="1258725"/>
            <a:ext cx="16146900" cy="1381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1pPr>
            <a:lvl2pPr indent="0" lvl="1"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2pPr>
            <a:lvl3pPr indent="0" lvl="2"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3pPr>
            <a:lvl4pPr indent="0" lvl="3"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4pPr>
            <a:lvl5pPr indent="0" lvl="4"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5pPr>
            <a:lvl6pPr indent="0" lvl="5"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6pPr>
            <a:lvl7pPr indent="0" lvl="6"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7pPr>
            <a:lvl8pPr indent="0" lvl="7"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8pPr>
            <a:lvl9pPr indent="0" lvl="8" marL="0" marR="0" rtl="0" algn="l">
              <a:lnSpc>
                <a:spcPct val="100000"/>
              </a:lnSpc>
              <a:spcBef>
                <a:spcPts val="0"/>
              </a:spcBef>
              <a:spcAft>
                <a:spcPts val="0"/>
              </a:spcAft>
              <a:buClr>
                <a:srgbClr val="000000"/>
              </a:buClr>
              <a:buSzPts val="2000"/>
              <a:buFont typeface="Roboto"/>
              <a:buNone/>
              <a:defRPr b="0" i="0" sz="4800" u="none" cap="none" strike="noStrike">
                <a:solidFill>
                  <a:srgbClr val="000000"/>
                </a:solidFill>
                <a:latin typeface="Roboto"/>
                <a:ea typeface="Roboto"/>
                <a:cs typeface="Roboto"/>
                <a:sym typeface="Roboto"/>
              </a:defRPr>
            </a:lvl9pPr>
          </a:lstStyle>
          <a:p/>
        </p:txBody>
      </p:sp>
      <p:sp>
        <p:nvSpPr>
          <p:cNvPr id="31" name="Google Shape;31;p8"/>
          <p:cNvSpPr txBox="1"/>
          <p:nvPr>
            <p:ph idx="1" type="body"/>
          </p:nvPr>
        </p:nvSpPr>
        <p:spPr>
          <a:xfrm>
            <a:off x="932000" y="2920000"/>
            <a:ext cx="16146900" cy="6553500"/>
          </a:xfrm>
          <a:prstGeom prst="rect">
            <a:avLst/>
          </a:prstGeom>
          <a:noFill/>
          <a:ln>
            <a:noFill/>
          </a:ln>
        </p:spPr>
        <p:txBody>
          <a:bodyPr anchorCtr="0" anchor="t" bIns="91425" lIns="91425" spcFirstLastPara="1" rIns="91425" wrap="square" tIns="91425">
            <a:noAutofit/>
          </a:bodyPr>
          <a:lstStyle>
            <a:lvl1pPr indent="-508000" lvl="0" marL="457200" marR="0" rtl="0" algn="l">
              <a:lnSpc>
                <a:spcPct val="100000"/>
              </a:lnSpc>
              <a:spcBef>
                <a:spcPts val="0"/>
              </a:spcBef>
              <a:spcAft>
                <a:spcPts val="0"/>
              </a:spcAft>
              <a:buClr>
                <a:srgbClr val="E11525"/>
              </a:buClr>
              <a:buSzPts val="4400"/>
              <a:buFont typeface="Roboto Light"/>
              <a:buChar char="●"/>
              <a:defRPr i="0" sz="4400" u="none" cap="none" strike="noStrike">
                <a:solidFill>
                  <a:srgbClr val="000000"/>
                </a:solidFill>
                <a:latin typeface="Roboto Light"/>
                <a:ea typeface="Roboto Light"/>
                <a:cs typeface="Roboto Light"/>
                <a:sym typeface="Roboto Light"/>
              </a:defRPr>
            </a:lvl1pPr>
            <a:lvl2pPr indent="-457200" lvl="1" marL="914400" marR="0" rtl="0" algn="l">
              <a:lnSpc>
                <a:spcPct val="100000"/>
              </a:lnSpc>
              <a:spcBef>
                <a:spcPts val="0"/>
              </a:spcBef>
              <a:spcAft>
                <a:spcPts val="0"/>
              </a:spcAft>
              <a:buClr>
                <a:srgbClr val="0070C0"/>
              </a:buClr>
              <a:buSzPts val="3600"/>
              <a:buFont typeface="Roboto Light"/>
              <a:buChar char="○"/>
              <a:defRPr i="0" sz="3600" u="none" cap="none" strike="noStrike">
                <a:solidFill>
                  <a:srgbClr val="000000"/>
                </a:solidFill>
                <a:latin typeface="Roboto Light"/>
                <a:ea typeface="Roboto Light"/>
                <a:cs typeface="Roboto Light"/>
                <a:sym typeface="Roboto Light"/>
              </a:defRPr>
            </a:lvl2pPr>
            <a:lvl3pPr indent="-317500" lvl="2" marL="1371600" marR="0" rtl="0" algn="l">
              <a:lnSpc>
                <a:spcPct val="100000"/>
              </a:lnSpc>
              <a:spcBef>
                <a:spcPts val="0"/>
              </a:spcBef>
              <a:spcAft>
                <a:spcPts val="0"/>
              </a:spcAft>
              <a:buClr>
                <a:srgbClr val="000000"/>
              </a:buClr>
              <a:buSzPts val="1400"/>
              <a:buFont typeface="Roboto Light"/>
              <a:buChar char="■"/>
              <a:defRPr i="0" sz="2800" u="none" cap="none" strike="noStrike">
                <a:solidFill>
                  <a:srgbClr val="000000"/>
                </a:solidFill>
                <a:latin typeface="Roboto Light"/>
                <a:ea typeface="Roboto Light"/>
                <a:cs typeface="Roboto Light"/>
                <a:sym typeface="Roboto Light"/>
              </a:defRPr>
            </a:lvl3pPr>
            <a:lvl4pPr indent="-406400" lvl="3" marL="1828800" marR="0" rtl="0" algn="l">
              <a:lnSpc>
                <a:spcPct val="100000"/>
              </a:lnSpc>
              <a:spcBef>
                <a:spcPts val="0"/>
              </a:spcBef>
              <a:spcAft>
                <a:spcPts val="0"/>
              </a:spcAft>
              <a:buClr>
                <a:srgbClr val="000000"/>
              </a:buClr>
              <a:buSzPts val="2800"/>
              <a:buFont typeface="Roboto Light"/>
              <a:buChar char="●"/>
              <a:defRPr i="0" sz="2800" u="none" cap="none" strike="noStrike">
                <a:solidFill>
                  <a:srgbClr val="000000"/>
                </a:solidFill>
                <a:latin typeface="Roboto Light"/>
                <a:ea typeface="Roboto Light"/>
                <a:cs typeface="Roboto Light"/>
                <a:sym typeface="Roboto Light"/>
              </a:defRPr>
            </a:lvl4pPr>
            <a:lvl5pPr indent="-406400" lvl="4" marL="2286000" marR="0" rtl="0" algn="l">
              <a:lnSpc>
                <a:spcPct val="100000"/>
              </a:lnSpc>
              <a:spcBef>
                <a:spcPts val="0"/>
              </a:spcBef>
              <a:spcAft>
                <a:spcPts val="0"/>
              </a:spcAft>
              <a:buClr>
                <a:srgbClr val="000000"/>
              </a:buClr>
              <a:buSzPts val="2800"/>
              <a:buFont typeface="Roboto Light"/>
              <a:buChar char="○"/>
              <a:defRPr i="0" sz="2800" u="none" cap="none" strike="noStrike">
                <a:solidFill>
                  <a:srgbClr val="000000"/>
                </a:solidFill>
                <a:latin typeface="Roboto Light"/>
                <a:ea typeface="Roboto Light"/>
                <a:cs typeface="Roboto Light"/>
                <a:sym typeface="Roboto Light"/>
              </a:defRPr>
            </a:lvl5pPr>
            <a:lvl6pPr indent="-317500" lvl="5" marL="2743200" marR="0" rtl="0" algn="l">
              <a:lnSpc>
                <a:spcPct val="100000"/>
              </a:lnSpc>
              <a:spcBef>
                <a:spcPts val="0"/>
              </a:spcBef>
              <a:spcAft>
                <a:spcPts val="0"/>
              </a:spcAft>
              <a:buClr>
                <a:srgbClr val="000000"/>
              </a:buClr>
              <a:buSzPts val="1400"/>
              <a:buFont typeface="Roboto Light"/>
              <a:buChar char="■"/>
              <a:defRPr i="0" sz="2800" u="none" cap="none" strike="noStrike">
                <a:solidFill>
                  <a:srgbClr val="000000"/>
                </a:solidFill>
                <a:latin typeface="Roboto Light"/>
                <a:ea typeface="Roboto Light"/>
                <a:cs typeface="Roboto Light"/>
                <a:sym typeface="Roboto Light"/>
              </a:defRPr>
            </a:lvl6pPr>
            <a:lvl7pPr indent="-317500" lvl="6" marL="3200400" marR="0" rtl="0" algn="l">
              <a:lnSpc>
                <a:spcPct val="100000"/>
              </a:lnSpc>
              <a:spcBef>
                <a:spcPts val="0"/>
              </a:spcBef>
              <a:spcAft>
                <a:spcPts val="0"/>
              </a:spcAft>
              <a:buClr>
                <a:srgbClr val="000000"/>
              </a:buClr>
              <a:buSzPts val="1400"/>
              <a:buFont typeface="Roboto Light"/>
              <a:buChar char="●"/>
              <a:defRPr i="0" sz="2800" u="none" cap="none" strike="noStrike">
                <a:solidFill>
                  <a:srgbClr val="000000"/>
                </a:solidFill>
                <a:latin typeface="Roboto Light"/>
                <a:ea typeface="Roboto Light"/>
                <a:cs typeface="Roboto Light"/>
                <a:sym typeface="Roboto Light"/>
              </a:defRPr>
            </a:lvl7pPr>
            <a:lvl8pPr indent="-317500" lvl="7" marL="3657600" marR="0" rtl="0" algn="l">
              <a:lnSpc>
                <a:spcPct val="100000"/>
              </a:lnSpc>
              <a:spcBef>
                <a:spcPts val="0"/>
              </a:spcBef>
              <a:spcAft>
                <a:spcPts val="0"/>
              </a:spcAft>
              <a:buClr>
                <a:srgbClr val="000000"/>
              </a:buClr>
              <a:buSzPts val="1400"/>
              <a:buFont typeface="Roboto Light"/>
              <a:buChar char="○"/>
              <a:defRPr i="0" sz="2800" u="none" cap="none" strike="noStrike">
                <a:solidFill>
                  <a:srgbClr val="000000"/>
                </a:solidFill>
                <a:latin typeface="Roboto Light"/>
                <a:ea typeface="Roboto Light"/>
                <a:cs typeface="Roboto Light"/>
                <a:sym typeface="Roboto Light"/>
              </a:defRPr>
            </a:lvl8pPr>
            <a:lvl9pPr indent="-317500" lvl="8" marL="4114800" marR="0" rtl="0" algn="l">
              <a:lnSpc>
                <a:spcPct val="100000"/>
              </a:lnSpc>
              <a:spcBef>
                <a:spcPts val="0"/>
              </a:spcBef>
              <a:spcAft>
                <a:spcPts val="0"/>
              </a:spcAft>
              <a:buClr>
                <a:srgbClr val="000000"/>
              </a:buClr>
              <a:buSzPts val="1400"/>
              <a:buFont typeface="Roboto Light"/>
              <a:buChar char="■"/>
              <a:defRPr i="0" sz="2800" u="none" cap="none" strike="noStrike">
                <a:solidFill>
                  <a:srgbClr val="000000"/>
                </a:solidFill>
                <a:latin typeface="Roboto Light"/>
                <a:ea typeface="Roboto Light"/>
                <a:cs typeface="Roboto Light"/>
                <a:sym typeface="Roboto Light"/>
              </a:defRPr>
            </a:lvl9pPr>
          </a:lstStyle>
          <a:p/>
        </p:txBody>
      </p:sp>
      <p:sp>
        <p:nvSpPr>
          <p:cNvPr id="32" name="Google Shape;32;p8"/>
          <p:cNvSpPr txBox="1"/>
          <p:nvPr>
            <p:ph idx="12" type="sldNum"/>
          </p:nvPr>
        </p:nvSpPr>
        <p:spPr>
          <a:xfrm>
            <a:off x="17428630" y="123056"/>
            <a:ext cx="466800" cy="4614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1pPr>
            <a:lvl2pPr indent="0" lvl="1"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2pPr>
            <a:lvl3pPr indent="0" lvl="2"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3pPr>
            <a:lvl4pPr indent="0" lvl="3"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4pPr>
            <a:lvl5pPr indent="0" lvl="4"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5pPr>
            <a:lvl6pPr indent="0" lvl="5"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6pPr>
            <a:lvl7pPr indent="0" lvl="6"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7pPr>
            <a:lvl8pPr indent="0" lvl="7"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8pPr>
            <a:lvl9pPr indent="0" lvl="8"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9"/>
          <p:cNvSpPr txBox="1"/>
          <p:nvPr>
            <p:ph type="title"/>
          </p:nvPr>
        </p:nvSpPr>
        <p:spPr>
          <a:xfrm>
            <a:off x="933725" y="921450"/>
            <a:ext cx="14155500" cy="1371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Roboto"/>
              <a:buNone/>
              <a:defRPr b="0" i="0" sz="4800" u="none" cap="none" strike="noStrike">
                <a:latin typeface="Roboto"/>
                <a:ea typeface="Roboto"/>
                <a:cs typeface="Roboto"/>
                <a:sym typeface="Roboto"/>
              </a:defRPr>
            </a:lvl1pPr>
            <a:lvl2pPr indent="0" lvl="1"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2pPr>
            <a:lvl3pPr indent="0" lvl="2"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3pPr>
            <a:lvl4pPr indent="0" lvl="3"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4pPr>
            <a:lvl5pPr indent="0" lvl="4"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5pPr>
            <a:lvl6pPr indent="0" lvl="5"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6pPr>
            <a:lvl7pPr indent="0" lvl="6"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7pPr>
            <a:lvl8pPr indent="0" lvl="7"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8pPr>
            <a:lvl9pPr indent="0" lvl="8" marL="0" marR="0" rtl="0" algn="l">
              <a:lnSpc>
                <a:spcPct val="100000"/>
              </a:lnSpc>
              <a:spcBef>
                <a:spcPts val="0"/>
              </a:spcBef>
              <a:spcAft>
                <a:spcPts val="0"/>
              </a:spcAft>
              <a:buClr>
                <a:srgbClr val="325DA8"/>
              </a:buClr>
              <a:buSzPts val="1400"/>
              <a:buFont typeface="Calibri"/>
              <a:buNone/>
              <a:defRPr b="1" i="0" sz="5600" u="none" cap="none" strike="noStrike">
                <a:solidFill>
                  <a:srgbClr val="325DA8"/>
                </a:solidFill>
                <a:latin typeface="Calibri"/>
                <a:ea typeface="Calibri"/>
                <a:cs typeface="Calibri"/>
                <a:sym typeface="Calibri"/>
              </a:defRPr>
            </a:lvl9pPr>
          </a:lstStyle>
          <a:p/>
        </p:txBody>
      </p:sp>
      <p:sp>
        <p:nvSpPr>
          <p:cNvPr id="35" name="Google Shape;35;p9"/>
          <p:cNvSpPr txBox="1"/>
          <p:nvPr>
            <p:ph idx="12" type="sldNum"/>
          </p:nvPr>
        </p:nvSpPr>
        <p:spPr>
          <a:xfrm>
            <a:off x="17428630" y="123056"/>
            <a:ext cx="466800" cy="4614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1pPr>
            <a:lvl2pPr indent="0" lvl="1"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2pPr>
            <a:lvl3pPr indent="0" lvl="2"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3pPr>
            <a:lvl4pPr indent="0" lvl="3"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4pPr>
            <a:lvl5pPr indent="0" lvl="4"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5pPr>
            <a:lvl6pPr indent="0" lvl="5"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6pPr>
            <a:lvl7pPr indent="0" lvl="6"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7pPr>
            <a:lvl8pPr indent="0" lvl="7"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8pPr>
            <a:lvl9pPr indent="0" lvl="8" marL="0" marR="0" rtl="0" algn="r">
              <a:lnSpc>
                <a:spcPct val="100000"/>
              </a:lnSpc>
              <a:spcBef>
                <a:spcPts val="0"/>
              </a:spcBef>
              <a:spcAft>
                <a:spcPts val="0"/>
              </a:spcAft>
              <a:buClr>
                <a:srgbClr val="FFFFFF"/>
              </a:buClr>
              <a:buFont typeface="Calibri"/>
              <a:buNone/>
              <a:defRPr i="0" sz="1800" u="none" cap="none" strike="noStrike">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1_2">
    <p:spTree>
      <p:nvGrpSpPr>
        <p:cNvPr id="36" name="Shape 36"/>
        <p:cNvGrpSpPr/>
        <p:nvPr/>
      </p:nvGrpSpPr>
      <p:grpSpPr>
        <a:xfrm>
          <a:off x="0" y="0"/>
          <a:ext cx="0" cy="0"/>
          <a:chOff x="0" y="0"/>
          <a:chExt cx="0" cy="0"/>
        </a:xfrm>
      </p:grpSpPr>
      <p:sp>
        <p:nvSpPr>
          <p:cNvPr id="37" name="Google Shape;37;p10"/>
          <p:cNvSpPr txBox="1"/>
          <p:nvPr>
            <p:ph type="title"/>
          </p:nvPr>
        </p:nvSpPr>
        <p:spPr>
          <a:xfrm>
            <a:off x="931982" y="934379"/>
            <a:ext cx="14155500" cy="138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8" name="Google Shape;38;p10"/>
          <p:cNvPicPr preferRelativeResize="0"/>
          <p:nvPr/>
        </p:nvPicPr>
        <p:blipFill>
          <a:blip r:embed="rId2">
            <a:alphaModFix/>
          </a:blip>
          <a:stretch>
            <a:fillRect/>
          </a:stretch>
        </p:blipFill>
        <p:spPr>
          <a:xfrm>
            <a:off x="0" y="-65229"/>
            <a:ext cx="18282725" cy="102840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4995" l="0" r="0" t="5004"/>
          <a:stretch/>
        </p:blipFill>
        <p:spPr>
          <a:xfrm>
            <a:off x="-2650" y="-74750"/>
            <a:ext cx="18288000" cy="857249"/>
          </a:xfrm>
          <a:prstGeom prst="rect">
            <a:avLst/>
          </a:prstGeom>
          <a:noFill/>
          <a:ln>
            <a:noFill/>
          </a:ln>
        </p:spPr>
      </p:pic>
      <p:sp>
        <p:nvSpPr>
          <p:cNvPr id="7" name="Google Shape;7;p1"/>
          <p:cNvSpPr txBox="1"/>
          <p:nvPr>
            <p:ph idx="12" type="sldNum"/>
          </p:nvPr>
        </p:nvSpPr>
        <p:spPr>
          <a:xfrm>
            <a:off x="17428630" y="123056"/>
            <a:ext cx="466800" cy="4614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FFFFFF"/>
              </a:buClr>
              <a:buFont typeface="Calibri"/>
              <a:buNone/>
              <a:defRPr i="0" sz="18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db-engines.com/en/ranking" TargetMode="External"/><Relationship Id="rId4" Type="http://schemas.openxmlformats.org/officeDocument/2006/relationships/hyperlink" Target="http://docwiki.embarcadero.com/RADStudio/en/Databases_(FireDAC)" TargetMode="External"/><Relationship Id="rId5" Type="http://schemas.openxmlformats.org/officeDocument/2006/relationships/hyperlink" Target="http://docwiki.embarcadero.com/RADStudio/en/Databases_(FireDA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hyperlink" Target="http://sqltutorial.org/sql-sample-databa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sqltutorial.org/sql-sample-database/" TargetMode="External"/></Relationships>
</file>

<file path=ppt/slides/_rels/slide17.xml.rels><?xml version="1.0" encoding="UTF-8" standalone="yes"?><Relationships xmlns="http://schemas.openxmlformats.org/package/2006/relationships"><Relationship Id="rId11" Type="http://schemas.openxmlformats.org/officeDocument/2006/relationships/hyperlink" Target="http://docwiki.embarcadero.com/RADStudio/en/Mobile_Tutorial:_Using_FireDAC_and_SQLite_(iOS_and_Android)" TargetMode="External"/><Relationship Id="rId10" Type="http://schemas.openxmlformats.org/officeDocument/2006/relationships/hyperlink" Target="http://docwiki.embarcadero.com/RADStudio/en/Mobile_Tutorial:_Using_FireDAC_and_SQLite_(iOS_and_Android)" TargetMode="External"/><Relationship Id="rId13" Type="http://schemas.openxmlformats.org/officeDocument/2006/relationships/hyperlink" Target="http://docwiki.embarcadero.com/RADStudio/en/SQLite_Database_Questions_(FireDAC)" TargetMode="External"/><Relationship Id="rId12" Type="http://schemas.openxmlformats.org/officeDocument/2006/relationships/hyperlink" Target="http://docwiki.embarcadero.com/RADStudio/en/SQLite_Database_Questions_(FireDAC)" TargetMode="External"/><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docwiki.embarcadero.com/RADStudio/en/Using_SQLite_with_FireDAC" TargetMode="External"/><Relationship Id="rId4" Type="http://schemas.openxmlformats.org/officeDocument/2006/relationships/hyperlink" Target="http://docwiki.embarcadero.com/RADStudio/en/Using_SQLite_with_FireDAC" TargetMode="External"/><Relationship Id="rId9" Type="http://schemas.openxmlformats.org/officeDocument/2006/relationships/hyperlink" Target="http://docwiki.embarcadero.com/RADStudio/en/Mobile_Tutorial:_Using_FireDAC_and_SQLite_(iOS_and_Android)" TargetMode="External"/><Relationship Id="rId15" Type="http://schemas.openxmlformats.org/officeDocument/2006/relationships/hyperlink" Target="http://sqlite.org" TargetMode="External"/><Relationship Id="rId14" Type="http://schemas.openxmlformats.org/officeDocument/2006/relationships/image" Target="../media/image19.png"/><Relationship Id="rId5" Type="http://schemas.openxmlformats.org/officeDocument/2006/relationships/hyperlink" Target="http://docwiki.embarcadero.com/RADStudio/en/Connect_to_SQLite_database_(FireDAC)" TargetMode="External"/><Relationship Id="rId6" Type="http://schemas.openxmlformats.org/officeDocument/2006/relationships/hyperlink" Target="http://docwiki.embarcadero.com/RADStudio/en/Connect_to_SQLite_database_(FireDAC)" TargetMode="External"/><Relationship Id="rId7" Type="http://schemas.openxmlformats.org/officeDocument/2006/relationships/hyperlink" Target="http://docwiki.embarcadero.com/RADStudio/en/Tutorial:_Connecting_to_a_SQLite_Database_Using_FireDAC" TargetMode="External"/><Relationship Id="rId8" Type="http://schemas.openxmlformats.org/officeDocument/2006/relationships/hyperlink" Target="http://docwiki.embarcadero.com/RADStudio/en/Tutorial:_Connecting_to_a_SQLite_Database_Using_FireDA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docwiki.embarcadero.com/RADStudio/en/Using_SQLite_with_FireDAC#SQLite_Data_Types"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github.com/jimmckeeth/FireDAC-Fundamental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hub.docker.com" TargetMode="External"/><Relationship Id="rId4" Type="http://schemas.openxmlformats.org/officeDocument/2006/relationships/hyperlink" Target="http://quay.io" TargetMode="External"/><Relationship Id="rId5" Type="http://schemas.openxmlformats.org/officeDocument/2006/relationships/image" Target="../media/image35.png"/><Relationship Id="rId6" Type="http://schemas.openxmlformats.org/officeDocument/2006/relationships/hyperlink" Target="http://github.com/containers/podman" TargetMode="External"/><Relationship Id="rId7" Type="http://schemas.openxmlformats.org/officeDocument/2006/relationships/hyperlink" Target="http://podman.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hub.docker.com/_/mysql" TargetMode="External"/><Relationship Id="rId4" Type="http://schemas.openxmlformats.org/officeDocument/2006/relationships/hyperlink" Target="https://docwiki.embarcadero.com/RADStudio/en/Connect_to_MySQL_Server_(FireDAC)" TargetMode="External"/><Relationship Id="rId5" Type="http://schemas.openxmlformats.org/officeDocument/2006/relationships/hyperlink" Target="https://docwiki.embarcadero.com/RADStudio/en/MySQL_Server_Questions_(FireDAC)" TargetMode="External"/><Relationship Id="rId6" Type="http://schemas.openxmlformats.org/officeDocument/2006/relationships/image" Target="../media/image30.png"/><Relationship Id="rId7" Type="http://schemas.openxmlformats.org/officeDocument/2006/relationships/image" Target="../media/image14.png"/><Relationship Id="rId8"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mariadb.com/kb/en/mariadb-connector-c/" TargetMode="External"/><Relationship Id="rId4"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hyperlink" Target="http://hub.docker.com/_/mariad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hyperlink" Target="https://mariadb.com/kb/en/mariadb-connector-c/" TargetMode="External"/><Relationship Id="rId5" Type="http://schemas.openxmlformats.org/officeDocument/2006/relationships/hyperlink" Target="https://docwiki.embarcadero.com/RADStudio/en/Connect_to_MySQL_Server_(FireDA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github.com/jimmckeeth/FireDAC-Fundamental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jensendatasystems.com/firedacbook" TargetMode="Externa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1" Type="http://schemas.openxmlformats.org/officeDocument/2006/relationships/hyperlink" Target="http://codecademy.com/learn/learn-sql" TargetMode="External"/><Relationship Id="rId10" Type="http://schemas.openxmlformats.org/officeDocument/2006/relationships/hyperlink" Target="http://khanacademy.org/computing/computer-programming/sql" TargetMode="External"/><Relationship Id="rId12" Type="http://schemas.openxmlformats.org/officeDocument/2006/relationships/hyperlink" Target="http://github.com/jimmckeeth/FireDAC-Fundamentals" TargetMode="External"/><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docwiki.embarcadero.com/RADStudio/en/Firedac" TargetMode="External"/><Relationship Id="rId4" Type="http://schemas.openxmlformats.org/officeDocument/2006/relationships/hyperlink" Target="https://docwiki.embarcadero.com/RADStudio/en/Overview_(FireDAC)" TargetMode="External"/><Relationship Id="rId9" Type="http://schemas.openxmlformats.org/officeDocument/2006/relationships/hyperlink" Target="http://w3schools.com/sql/" TargetMode="External"/><Relationship Id="rId5" Type="http://schemas.openxmlformats.org/officeDocument/2006/relationships/hyperlink" Target="https://docwiki.embarcadero.com/RADStudio/en/Getting_Started_(FireDAC)" TargetMode="External"/><Relationship Id="rId6" Type="http://schemas.openxmlformats.org/officeDocument/2006/relationships/hyperlink" Target="https://docwiki.embarcadero.com/RADStudio/en/FAQ_(FireDAC)" TargetMode="External"/><Relationship Id="rId7" Type="http://schemas.openxmlformats.org/officeDocument/2006/relationships/hyperlink" Target="http://www.sqltutorial.org" TargetMode="External"/><Relationship Id="rId8" Type="http://schemas.openxmlformats.org/officeDocument/2006/relationships/hyperlink" Target="http://en.wikibooks.org/wiki/Structured_Query_Langu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github.com/jimmckeeth/FireDAC-Fundamental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21.png"/><Relationship Id="rId22" Type="http://schemas.openxmlformats.org/officeDocument/2006/relationships/image" Target="../media/image20.png"/><Relationship Id="rId10" Type="http://schemas.openxmlformats.org/officeDocument/2006/relationships/image" Target="../media/image14.png"/><Relationship Id="rId21" Type="http://schemas.openxmlformats.org/officeDocument/2006/relationships/image" Target="../media/image39.png"/><Relationship Id="rId13" Type="http://schemas.openxmlformats.org/officeDocument/2006/relationships/image" Target="../media/image43.png"/><Relationship Id="rId12"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3.png"/><Relationship Id="rId15" Type="http://schemas.openxmlformats.org/officeDocument/2006/relationships/image" Target="../media/image40.png"/><Relationship Id="rId14" Type="http://schemas.openxmlformats.org/officeDocument/2006/relationships/image" Target="../media/image25.png"/><Relationship Id="rId17" Type="http://schemas.openxmlformats.org/officeDocument/2006/relationships/image" Target="../media/image16.png"/><Relationship Id="rId16" Type="http://schemas.openxmlformats.org/officeDocument/2006/relationships/image" Target="../media/image33.png"/><Relationship Id="rId5" Type="http://schemas.openxmlformats.org/officeDocument/2006/relationships/image" Target="../media/image17.png"/><Relationship Id="rId19" Type="http://schemas.openxmlformats.org/officeDocument/2006/relationships/image" Target="../media/image18.png"/><Relationship Id="rId6" Type="http://schemas.openxmlformats.org/officeDocument/2006/relationships/image" Target="../media/image11.png"/><Relationship Id="rId18" Type="http://schemas.openxmlformats.org/officeDocument/2006/relationships/image" Target="../media/image22.png"/><Relationship Id="rId7" Type="http://schemas.openxmlformats.org/officeDocument/2006/relationships/image" Target="../media/image7.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db-engines.com/en/rank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db-engines.com/en/rank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aphicFrame>
        <p:nvGraphicFramePr>
          <p:cNvPr id="130" name="Google Shape;130;p22"/>
          <p:cNvGraphicFramePr/>
          <p:nvPr/>
        </p:nvGraphicFramePr>
        <p:xfrm>
          <a:off x="9465500" y="683050"/>
          <a:ext cx="3000000" cy="3000000"/>
        </p:xfrm>
        <a:graphic>
          <a:graphicData uri="http://schemas.openxmlformats.org/drawingml/2006/table">
            <a:tbl>
              <a:tblPr>
                <a:noFill/>
                <a:tableStyleId>{94EF44B9-F965-4CBB-ACE5-00085DF0D143}</a:tableStyleId>
              </a:tblPr>
              <a:tblGrid>
                <a:gridCol w="1290700"/>
                <a:gridCol w="4733800"/>
                <a:gridCol w="1588900"/>
              </a:tblGrid>
              <a:tr h="472775">
                <a:tc>
                  <a:txBody>
                    <a:bodyPr/>
                    <a:lstStyle/>
                    <a:p>
                      <a:pPr indent="0" lvl="0" marL="0" rtl="0" algn="ctr">
                        <a:lnSpc>
                          <a:spcPct val="100000"/>
                        </a:lnSpc>
                        <a:spcBef>
                          <a:spcPts val="100"/>
                        </a:spcBef>
                        <a:spcAft>
                          <a:spcPts val="100"/>
                        </a:spcAft>
                        <a:buNone/>
                      </a:pPr>
                      <a:r>
                        <a:rPr b="1" lang="en-US" sz="2900"/>
                        <a:t>Rank</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b="1" lang="en-US" sz="2900"/>
                        <a:t>DBMS</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b="1" lang="en-US" sz="2900"/>
                        <a:t>Score</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t>1</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Oracle</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1258.48</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2</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MySQL</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1026.86</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3</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Microsoft SQL Server</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815.18</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4</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PostgreSQL</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637.39</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15000"/>
                        </a:lnSpc>
                        <a:spcBef>
                          <a:spcPts val="0"/>
                        </a:spcBef>
                        <a:spcAft>
                          <a:spcPts val="0"/>
                        </a:spcAft>
                        <a:buNone/>
                      </a:pPr>
                      <a:r>
                        <a:rPr lang="en-US" sz="2600"/>
                        <a:t>5</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600"/>
                        <a:t>MongoDB</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2600"/>
                        <a:t>420.98</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solidFill>
                            <a:srgbClr val="999999"/>
                          </a:solidFill>
                        </a:rPr>
                        <a:t>7</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Snowflake</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135.97</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t>9</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IBM Db2</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123</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10</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SQLite</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104.79</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12</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Microsoft Access</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96.37</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14</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MariaDB</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86.53</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t>16</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Microsoft Azure SQL Database</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75.03</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solidFill>
                            <a:srgbClr val="999999"/>
                          </a:solidFill>
                        </a:rPr>
                        <a:t>18</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Google BigQuery</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55.53</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999999"/>
                          </a:solidFill>
                        </a:rPr>
                        <a:t>19</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Apache Hive</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55.24</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999999"/>
                          </a:solidFill>
                        </a:rPr>
                        <a:t>20</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FileMaker</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46.67</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999999"/>
                          </a:solidFill>
                        </a:rPr>
                        <a:t>22</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SAP HANA</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42.36</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t>23</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00000"/>
                        </a:lnSpc>
                        <a:spcBef>
                          <a:spcPts val="100"/>
                        </a:spcBef>
                        <a:spcAft>
                          <a:spcPts val="100"/>
                        </a:spcAft>
                        <a:buNone/>
                      </a:pPr>
                      <a:r>
                        <a:rPr lang="en-US" sz="2600"/>
                        <a:t>Teradata</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00000"/>
                        </a:lnSpc>
                        <a:spcBef>
                          <a:spcPts val="100"/>
                        </a:spcBef>
                        <a:spcAft>
                          <a:spcPts val="100"/>
                        </a:spcAft>
                        <a:buNone/>
                      </a:pPr>
                      <a:r>
                        <a:rPr lang="en-US" sz="2600"/>
                        <a:t>42.25</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r h="495300">
                <a:tc>
                  <a:txBody>
                    <a:bodyPr/>
                    <a:lstStyle/>
                    <a:p>
                      <a:pPr indent="0" lvl="0" marL="0" rtl="0" algn="ctr">
                        <a:lnSpc>
                          <a:spcPct val="100000"/>
                        </a:lnSpc>
                        <a:spcBef>
                          <a:spcPts val="100"/>
                        </a:spcBef>
                        <a:spcAft>
                          <a:spcPts val="100"/>
                        </a:spcAft>
                        <a:buNone/>
                      </a:pPr>
                      <a:r>
                        <a:rPr lang="en-US" sz="2600">
                          <a:solidFill>
                            <a:srgbClr val="999999"/>
                          </a:solidFill>
                        </a:rPr>
                        <a:t>25</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999999"/>
                          </a:solidFill>
                        </a:rPr>
                        <a:t>SAP Adaptive Server</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999999"/>
                          </a:solidFill>
                        </a:rPr>
                        <a:t>33.28</a:t>
                      </a:r>
                      <a:endParaRPr sz="2600">
                        <a:solidFill>
                          <a:srgbClr val="999999"/>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15000"/>
                        </a:lnSpc>
                        <a:spcBef>
                          <a:spcPts val="0"/>
                        </a:spcBef>
                        <a:spcAft>
                          <a:spcPts val="0"/>
                        </a:spcAft>
                        <a:buNone/>
                      </a:pPr>
                      <a:r>
                        <a:rPr lang="en-US" sz="2600"/>
                        <a:t>30</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600"/>
                        <a:t>Firebird</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c>
                  <a:txBody>
                    <a:bodyPr/>
                    <a:lstStyle/>
                    <a:p>
                      <a:pPr indent="0" lvl="0" marL="0" rtl="0" algn="r">
                        <a:lnSpc>
                          <a:spcPct val="115000"/>
                        </a:lnSpc>
                        <a:spcBef>
                          <a:spcPts val="0"/>
                        </a:spcBef>
                        <a:spcAft>
                          <a:spcPts val="0"/>
                        </a:spcAft>
                        <a:buNone/>
                      </a:pPr>
                      <a:r>
                        <a:rPr lang="en-US" sz="2600"/>
                        <a:t>19.97</a:t>
                      </a:r>
                      <a:endParaRPr sz="26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00"/>
                    </a:solidFill>
                  </a:tcPr>
                </a:tc>
              </a:tr>
            </a:tbl>
          </a:graphicData>
        </a:graphic>
      </p:graphicFrame>
      <p:sp>
        <p:nvSpPr>
          <p:cNvPr id="131" name="Google Shape;131;p22"/>
          <p:cNvSpPr txBox="1"/>
          <p:nvPr>
            <p:ph type="title"/>
          </p:nvPr>
        </p:nvSpPr>
        <p:spPr>
          <a:xfrm>
            <a:off x="932000" y="1258725"/>
            <a:ext cx="85335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Top Databases</a:t>
            </a:r>
            <a:endParaRPr/>
          </a:p>
        </p:txBody>
      </p:sp>
      <p:sp>
        <p:nvSpPr>
          <p:cNvPr id="132" name="Google Shape;132;p22"/>
          <p:cNvSpPr txBox="1"/>
          <p:nvPr>
            <p:ph idx="1" type="body"/>
          </p:nvPr>
        </p:nvSpPr>
        <p:spPr>
          <a:xfrm>
            <a:off x="932000" y="2920000"/>
            <a:ext cx="8028900" cy="6553500"/>
          </a:xfrm>
          <a:prstGeom prst="rect">
            <a:avLst/>
          </a:prstGeom>
        </p:spPr>
        <p:txBody>
          <a:bodyPr anchorCtr="0" anchor="t" bIns="91425" lIns="91425" spcFirstLastPara="1" rIns="91425" wrap="square" tIns="91425">
            <a:noAutofit/>
          </a:bodyPr>
          <a:lstStyle/>
          <a:p>
            <a:pPr indent="-508000" lvl="0" marL="457200" rtl="0" algn="l">
              <a:lnSpc>
                <a:spcPct val="115000"/>
              </a:lnSpc>
              <a:spcBef>
                <a:spcPts val="0"/>
              </a:spcBef>
              <a:spcAft>
                <a:spcPts val="0"/>
              </a:spcAft>
              <a:buSzPts val="4400"/>
              <a:buChar char="●"/>
            </a:pPr>
            <a:r>
              <a:rPr lang="en-US"/>
              <a:t>Top 30 DBMS ranked by </a:t>
            </a:r>
            <a:r>
              <a:rPr lang="en-US" u="sng">
                <a:solidFill>
                  <a:schemeClr val="hlink"/>
                </a:solidFill>
                <a:hlinkClick r:id="rId3"/>
              </a:rPr>
              <a:t>db-engines.com</a:t>
            </a:r>
            <a:endParaRPr/>
          </a:p>
          <a:p>
            <a:pPr indent="-508000" lvl="0" marL="457200" rtl="0" algn="l">
              <a:lnSpc>
                <a:spcPct val="115000"/>
              </a:lnSpc>
              <a:spcBef>
                <a:spcPts val="0"/>
              </a:spcBef>
              <a:spcAft>
                <a:spcPts val="0"/>
              </a:spcAft>
              <a:buSzPts val="4400"/>
              <a:buChar char="●"/>
            </a:pPr>
            <a:r>
              <a:rPr lang="en-US"/>
              <a:t>Remove "non-relational"</a:t>
            </a:r>
            <a:endParaRPr/>
          </a:p>
          <a:p>
            <a:pPr indent="-508000" lvl="0" marL="457200" rtl="0" algn="l">
              <a:lnSpc>
                <a:spcPct val="115000"/>
              </a:lnSpc>
              <a:spcBef>
                <a:spcPts val="0"/>
              </a:spcBef>
              <a:spcAft>
                <a:spcPts val="0"/>
              </a:spcAft>
              <a:buSzPts val="4400"/>
              <a:buChar char="●"/>
            </a:pPr>
            <a:r>
              <a:rPr lang="en-US"/>
              <a:t>Leave MongoDB</a:t>
            </a:r>
            <a:r>
              <a:rPr lang="en-US" sz="4100"/>
              <a:t> </a:t>
            </a:r>
            <a:br>
              <a:rPr lang="en-US" sz="4100"/>
            </a:br>
            <a:r>
              <a:rPr lang="en-US" sz="4000"/>
              <a:t>(most popular non-relational DB)</a:t>
            </a:r>
            <a:endParaRPr sz="4000"/>
          </a:p>
          <a:p>
            <a:pPr indent="-508000" lvl="0" marL="457200" rtl="0" algn="l">
              <a:lnSpc>
                <a:spcPct val="115000"/>
              </a:lnSpc>
              <a:spcBef>
                <a:spcPts val="0"/>
              </a:spcBef>
              <a:spcAft>
                <a:spcPts val="0"/>
              </a:spcAft>
              <a:buSzPts val="4400"/>
              <a:buChar char="●"/>
            </a:pPr>
            <a:r>
              <a:rPr lang="en-US"/>
              <a:t>Highlight native supported</a:t>
            </a:r>
            <a:endParaRPr/>
          </a:p>
          <a:p>
            <a:pPr indent="-508000" lvl="0" marL="457200" rtl="0" algn="l">
              <a:lnSpc>
                <a:spcPct val="115000"/>
              </a:lnSpc>
              <a:spcBef>
                <a:spcPts val="0"/>
              </a:spcBef>
              <a:spcAft>
                <a:spcPts val="0"/>
              </a:spcAft>
              <a:buSzPts val="4400"/>
              <a:buChar char="●"/>
            </a:pPr>
            <a:r>
              <a:rPr lang="en-US"/>
              <a:t>Full list: </a:t>
            </a:r>
            <a:r>
              <a:rPr lang="en-US" sz="2700" u="sng">
                <a:solidFill>
                  <a:schemeClr val="hlink"/>
                </a:solidFill>
                <a:hlinkClick r:id="rId4"/>
              </a:rPr>
              <a:t>docwiki/RADStudio/en/</a:t>
            </a:r>
            <a:r>
              <a:rPr lang="en-US" sz="3100" u="sng">
                <a:solidFill>
                  <a:schemeClr val="hlink"/>
                </a:solidFill>
                <a:hlinkClick r:id="rId5"/>
              </a:rPr>
              <a:t>Databases_(FireDAC)</a:t>
            </a:r>
            <a:endParaRPr sz="31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754750" y="3905250"/>
            <a:ext cx="14155500" cy="27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3800">
                <a:solidFill>
                  <a:srgbClr val="980000"/>
                </a:solidFill>
                <a:latin typeface="Consolas"/>
                <a:ea typeface="Consolas"/>
                <a:cs typeface="Consolas"/>
                <a:sym typeface="Consolas"/>
              </a:rPr>
              <a:t>BEGIN</a:t>
            </a:r>
            <a:endParaRPr b="1" sz="13800">
              <a:solidFill>
                <a:srgbClr val="98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mt="15000"/>
          </a:blip>
          <a:stretch>
            <a:fillRect/>
          </a:stretch>
        </p:blipFill>
        <p:spPr>
          <a:xfrm>
            <a:off x="12390875" y="1052974"/>
            <a:ext cx="5261726" cy="8420524"/>
          </a:xfrm>
          <a:prstGeom prst="rect">
            <a:avLst/>
          </a:prstGeom>
          <a:noFill/>
          <a:ln>
            <a:noFill/>
          </a:ln>
        </p:spPr>
      </p:pic>
      <p:sp>
        <p:nvSpPr>
          <p:cNvPr id="143" name="Google Shape;143;p24"/>
          <p:cNvSpPr txBox="1"/>
          <p:nvPr>
            <p:ph type="title"/>
          </p:nvPr>
        </p:nvSpPr>
        <p:spPr>
          <a:xfrm>
            <a:off x="931982" y="934379"/>
            <a:ext cx="14155500" cy="13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t>Fire</a:t>
            </a:r>
            <a:r>
              <a:rPr b="1" lang="en-US" sz="7200"/>
              <a:t>DAC </a:t>
            </a:r>
            <a:r>
              <a:rPr lang="en-US" sz="7200"/>
              <a:t>Components </a:t>
            </a:r>
            <a:r>
              <a:rPr lang="en-US" sz="6300"/>
              <a:t>[Basics]</a:t>
            </a:r>
            <a:endParaRPr b="1" sz="6300"/>
          </a:p>
        </p:txBody>
      </p:sp>
      <p:sp>
        <p:nvSpPr>
          <p:cNvPr id="144" name="Google Shape;144;p24"/>
          <p:cNvSpPr txBox="1"/>
          <p:nvPr/>
        </p:nvSpPr>
        <p:spPr>
          <a:xfrm>
            <a:off x="932000" y="2920000"/>
            <a:ext cx="12249900" cy="65535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TFDConnection</a:t>
            </a:r>
            <a:r>
              <a:rPr lang="en-US" sz="3400">
                <a:latin typeface="Roboto Light"/>
                <a:ea typeface="Roboto Light"/>
                <a:cs typeface="Roboto Light"/>
                <a:sym typeface="Roboto Light"/>
              </a:rPr>
              <a:t>: Connection to DB</a:t>
            </a:r>
            <a:endParaRPr sz="3400">
              <a:latin typeface="Roboto Light"/>
              <a:ea typeface="Roboto Light"/>
              <a:cs typeface="Roboto Light"/>
              <a:sym typeface="Roboto Light"/>
            </a:endParaRPr>
          </a:p>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TFDTable</a:t>
            </a:r>
            <a:r>
              <a:rPr lang="en-US" sz="3400">
                <a:latin typeface="Roboto Light"/>
                <a:ea typeface="Roboto Light"/>
                <a:cs typeface="Roboto Light"/>
                <a:sym typeface="Roboto Light"/>
              </a:rPr>
              <a:t>: A single DB table</a:t>
            </a:r>
            <a:endParaRPr sz="3400">
              <a:latin typeface="Roboto Light"/>
              <a:ea typeface="Roboto Light"/>
              <a:cs typeface="Roboto Light"/>
              <a:sym typeface="Roboto Light"/>
            </a:endParaRPr>
          </a:p>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TFDQuery</a:t>
            </a:r>
            <a:r>
              <a:rPr lang="en-US" sz="3400">
                <a:latin typeface="Roboto Light"/>
                <a:ea typeface="Roboto Light"/>
                <a:cs typeface="Roboto Light"/>
                <a:sym typeface="Roboto Light"/>
              </a:rPr>
              <a:t>: SQL statement, multiple tables, read and write</a:t>
            </a:r>
            <a:endParaRPr sz="3400">
              <a:latin typeface="Roboto Light"/>
              <a:ea typeface="Roboto Light"/>
              <a:cs typeface="Roboto Light"/>
              <a:sym typeface="Roboto Light"/>
            </a:endParaRPr>
          </a:p>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TFDScript</a:t>
            </a:r>
            <a:r>
              <a:rPr lang="en-US" sz="3400">
                <a:latin typeface="Roboto Light"/>
                <a:ea typeface="Roboto Light"/>
                <a:cs typeface="Roboto Light"/>
                <a:sym typeface="Roboto Light"/>
              </a:rPr>
              <a:t>: Collection of scripts</a:t>
            </a:r>
            <a:endParaRPr sz="34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3400">
              <a:latin typeface="Roboto Light"/>
              <a:ea typeface="Roboto Light"/>
              <a:cs typeface="Roboto Light"/>
              <a:sym typeface="Roboto Light"/>
            </a:endParaRPr>
          </a:p>
          <a:p>
            <a:pPr indent="-457200" lvl="0" marL="457200" rtl="0" algn="l">
              <a:lnSpc>
                <a:spcPct val="115000"/>
              </a:lnSpc>
              <a:spcBef>
                <a:spcPts val="0"/>
              </a:spcBef>
              <a:spcAft>
                <a:spcPts val="0"/>
              </a:spcAft>
              <a:buClr>
                <a:srgbClr val="E11525"/>
              </a:buClr>
              <a:buSzPts val="3600"/>
              <a:buFont typeface="Roboto Light"/>
              <a:buChar char="●"/>
            </a:pPr>
            <a:r>
              <a:rPr lang="en-US" sz="3400">
                <a:latin typeface="Consolas"/>
                <a:ea typeface="Consolas"/>
                <a:cs typeface="Consolas"/>
                <a:sym typeface="Consolas"/>
              </a:rPr>
              <a:t>TFDGUIxWaitCursor</a:t>
            </a:r>
            <a:r>
              <a:rPr lang="en-US" sz="3400">
                <a:latin typeface="Roboto Light"/>
                <a:ea typeface="Roboto Light"/>
                <a:cs typeface="Roboto Light"/>
                <a:sym typeface="Roboto Light"/>
              </a:rPr>
              <a:t>: Wait cursor </a:t>
            </a:r>
            <a:r>
              <a:rPr lang="en-US" sz="2700">
                <a:latin typeface="Roboto Light"/>
                <a:ea typeface="Roboto Light"/>
                <a:cs typeface="Roboto Light"/>
                <a:sym typeface="Roboto Light"/>
              </a:rPr>
              <a:t>(VCL, FMX, Console)</a:t>
            </a:r>
            <a:endParaRPr sz="2700">
              <a:latin typeface="Roboto Light"/>
              <a:ea typeface="Roboto Light"/>
              <a:cs typeface="Roboto Light"/>
              <a:sym typeface="Roboto Light"/>
            </a:endParaRPr>
          </a:p>
          <a:p>
            <a:pPr indent="-457200" lvl="0" marL="457200" rtl="0" algn="l">
              <a:lnSpc>
                <a:spcPct val="115000"/>
              </a:lnSpc>
              <a:spcBef>
                <a:spcPts val="0"/>
              </a:spcBef>
              <a:spcAft>
                <a:spcPts val="0"/>
              </a:spcAft>
              <a:buClr>
                <a:srgbClr val="E11525"/>
              </a:buClr>
              <a:buSzPts val="3600"/>
              <a:buFont typeface="Roboto Light"/>
              <a:buChar char="●"/>
            </a:pPr>
            <a:r>
              <a:rPr lang="en-US" sz="3400">
                <a:latin typeface="Consolas"/>
                <a:ea typeface="Consolas"/>
                <a:cs typeface="Consolas"/>
                <a:sym typeface="Consolas"/>
              </a:rPr>
              <a:t>TFDGUIxLoginDialog</a:t>
            </a:r>
            <a:r>
              <a:rPr lang="en-US" sz="3400">
                <a:latin typeface="Roboto Light"/>
                <a:ea typeface="Roboto Light"/>
                <a:cs typeface="Roboto Light"/>
                <a:sym typeface="Roboto Light"/>
              </a:rPr>
              <a:t>: Control login dialog </a:t>
            </a:r>
            <a:r>
              <a:rPr lang="en-US" sz="2700">
                <a:latin typeface="Roboto Light"/>
                <a:ea typeface="Roboto Light"/>
                <a:cs typeface="Roboto Light"/>
                <a:sym typeface="Roboto Light"/>
              </a:rPr>
              <a:t>(VCL, FMX)</a:t>
            </a:r>
            <a:endParaRPr sz="3400">
              <a:latin typeface="Roboto Light"/>
              <a:ea typeface="Roboto Light"/>
              <a:cs typeface="Roboto Light"/>
              <a:sym typeface="Roboto Light"/>
            </a:endParaRPr>
          </a:p>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TFDGUIxErrorDialog</a:t>
            </a:r>
            <a:r>
              <a:rPr lang="en-US" sz="3400">
                <a:latin typeface="Roboto Light"/>
                <a:ea typeface="Roboto Light"/>
                <a:cs typeface="Roboto Light"/>
                <a:sym typeface="Roboto Light"/>
              </a:rPr>
              <a:t>: FireDAC exceptions </a:t>
            </a:r>
            <a:r>
              <a:rPr lang="en-US" sz="2700">
                <a:latin typeface="Roboto Light"/>
                <a:ea typeface="Roboto Light"/>
                <a:cs typeface="Roboto Light"/>
                <a:sym typeface="Roboto Light"/>
              </a:rPr>
              <a:t>(VCL, FMX)</a:t>
            </a:r>
            <a:endParaRPr sz="3400">
              <a:latin typeface="Roboto Light"/>
              <a:ea typeface="Roboto Light"/>
              <a:cs typeface="Roboto Light"/>
              <a:sym typeface="Roboto Light"/>
            </a:endParaRPr>
          </a:p>
          <a:p>
            <a:pPr indent="-457200" lvl="0" marL="457200" rtl="0" algn="l">
              <a:lnSpc>
                <a:spcPct val="115000"/>
              </a:lnSpc>
              <a:spcBef>
                <a:spcPts val="0"/>
              </a:spcBef>
              <a:spcAft>
                <a:spcPts val="0"/>
              </a:spcAft>
              <a:buClr>
                <a:srgbClr val="E11525"/>
              </a:buClr>
              <a:buSzPts val="3600"/>
              <a:buFont typeface="Roboto Light"/>
              <a:buChar char="●"/>
            </a:pPr>
            <a:r>
              <a:rPr lang="en-US" sz="3400">
                <a:latin typeface="Consolas"/>
                <a:ea typeface="Consolas"/>
                <a:cs typeface="Consolas"/>
                <a:sym typeface="Consolas"/>
              </a:rPr>
              <a:t>TFDGUIxScriptDialog</a:t>
            </a:r>
            <a:r>
              <a:rPr lang="en-US" sz="3400">
                <a:latin typeface="Roboto Light"/>
                <a:ea typeface="Roboto Light"/>
                <a:cs typeface="Roboto Light"/>
                <a:sym typeface="Roboto Light"/>
              </a:rPr>
              <a:t>: Script progress </a:t>
            </a:r>
            <a:r>
              <a:rPr lang="en-US" sz="2700">
                <a:latin typeface="Roboto Light"/>
                <a:ea typeface="Roboto Light"/>
                <a:cs typeface="Roboto Light"/>
                <a:sym typeface="Roboto Light"/>
              </a:rPr>
              <a:t>(VCL, FMX, Console)</a:t>
            </a:r>
            <a:endParaRPr sz="3400">
              <a:latin typeface="Consolas"/>
              <a:ea typeface="Consolas"/>
              <a:cs typeface="Consolas"/>
              <a:sym typeface="Consolas"/>
            </a:endParaRPr>
          </a:p>
          <a:p>
            <a:pPr indent="-444500" lvl="0" marL="457200" rtl="0" algn="l">
              <a:lnSpc>
                <a:spcPct val="115000"/>
              </a:lnSpc>
              <a:spcBef>
                <a:spcPts val="0"/>
              </a:spcBef>
              <a:spcAft>
                <a:spcPts val="0"/>
              </a:spcAft>
              <a:buClr>
                <a:srgbClr val="E11525"/>
              </a:buClr>
              <a:buSzPts val="3400"/>
              <a:buFont typeface="Roboto Light"/>
              <a:buChar char="●"/>
            </a:pPr>
            <a:r>
              <a:rPr lang="en-US" sz="3400">
                <a:latin typeface="Consolas"/>
                <a:ea typeface="Consolas"/>
                <a:cs typeface="Consolas"/>
                <a:sym typeface="Consolas"/>
              </a:rPr>
              <a:t>TFDGUIxAsyncExecuteDialog</a:t>
            </a:r>
            <a:r>
              <a:rPr lang="en-US" sz="3400">
                <a:latin typeface="Roboto Light"/>
                <a:ea typeface="Roboto Light"/>
                <a:cs typeface="Roboto Light"/>
                <a:sym typeface="Roboto Light"/>
              </a:rPr>
              <a:t>: Query progress </a:t>
            </a:r>
            <a:r>
              <a:rPr lang="en-US" sz="2700">
                <a:latin typeface="Roboto Light"/>
                <a:ea typeface="Roboto Light"/>
                <a:cs typeface="Roboto Light"/>
                <a:sym typeface="Roboto Light"/>
              </a:rPr>
              <a:t>(VCL, FMX)</a:t>
            </a:r>
            <a:endParaRPr sz="3400">
              <a:latin typeface="Roboto Light"/>
              <a:ea typeface="Roboto Light"/>
              <a:cs typeface="Roboto Light"/>
              <a:sym typeface="Roboto Light"/>
            </a:endParaRPr>
          </a:p>
        </p:txBody>
      </p:sp>
      <p:pic>
        <p:nvPicPr>
          <p:cNvPr id="145" name="Google Shape;145;p24"/>
          <p:cNvPicPr preferRelativeResize="0"/>
          <p:nvPr/>
        </p:nvPicPr>
        <p:blipFill rotWithShape="1">
          <a:blip r:embed="rId4">
            <a:alphaModFix/>
          </a:blip>
          <a:srcRect b="6603" l="7976" r="5036" t="2808"/>
          <a:stretch/>
        </p:blipFill>
        <p:spPr>
          <a:xfrm>
            <a:off x="13214813" y="4063650"/>
            <a:ext cx="3613850" cy="4722850"/>
          </a:xfrm>
          <a:prstGeom prst="rect">
            <a:avLst/>
          </a:prstGeom>
          <a:noFill/>
          <a:ln>
            <a:noFill/>
          </a:ln>
        </p:spPr>
      </p:pic>
      <p:pic>
        <p:nvPicPr>
          <p:cNvPr id="146" name="Google Shape;146;p24"/>
          <p:cNvPicPr preferRelativeResize="0"/>
          <p:nvPr/>
        </p:nvPicPr>
        <p:blipFill>
          <a:blip r:embed="rId3">
            <a:alphaModFix amt="5000"/>
          </a:blip>
          <a:stretch>
            <a:fillRect/>
          </a:stretch>
        </p:blipFill>
        <p:spPr>
          <a:xfrm>
            <a:off x="12390887" y="1052974"/>
            <a:ext cx="5261726" cy="8420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mt="31000"/>
          </a:blip>
          <a:stretch>
            <a:fillRect/>
          </a:stretch>
        </p:blipFill>
        <p:spPr>
          <a:xfrm>
            <a:off x="9135100" y="1870100"/>
            <a:ext cx="8004702" cy="7470224"/>
          </a:xfrm>
          <a:prstGeom prst="rect">
            <a:avLst/>
          </a:prstGeom>
          <a:noFill/>
          <a:ln>
            <a:noFill/>
          </a:ln>
        </p:spPr>
      </p:pic>
      <p:sp>
        <p:nvSpPr>
          <p:cNvPr id="152" name="Google Shape;152;p25"/>
          <p:cNvSpPr txBox="1"/>
          <p:nvPr>
            <p:ph type="title"/>
          </p:nvPr>
        </p:nvSpPr>
        <p:spPr>
          <a:xfrm>
            <a:off x="1148150" y="2415800"/>
            <a:ext cx="5757000" cy="6743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6000"/>
              <a:t>D</a:t>
            </a:r>
            <a:r>
              <a:rPr lang="en-US" sz="6000"/>
              <a:t>atabase</a:t>
            </a:r>
            <a:endParaRPr sz="6000"/>
          </a:p>
          <a:p>
            <a:pPr indent="0" lvl="0" marL="0" rtl="0" algn="l">
              <a:lnSpc>
                <a:spcPct val="150000"/>
              </a:lnSpc>
              <a:spcBef>
                <a:spcPts val="0"/>
              </a:spcBef>
              <a:spcAft>
                <a:spcPts val="0"/>
              </a:spcAft>
              <a:buNone/>
            </a:pPr>
            <a:r>
              <a:rPr b="1" lang="en-US" sz="6000"/>
              <a:t>B</a:t>
            </a:r>
            <a:r>
              <a:rPr lang="en-US" sz="6000"/>
              <a:t>ase</a:t>
            </a:r>
            <a:endParaRPr sz="6000"/>
          </a:p>
          <a:p>
            <a:pPr indent="0" lvl="0" marL="0" rtl="0" algn="l">
              <a:lnSpc>
                <a:spcPct val="150000"/>
              </a:lnSpc>
              <a:spcBef>
                <a:spcPts val="0"/>
              </a:spcBef>
              <a:spcAft>
                <a:spcPts val="0"/>
              </a:spcAft>
              <a:buNone/>
            </a:pPr>
            <a:r>
              <a:rPr b="1" lang="en-US" sz="6000"/>
              <a:t>M</a:t>
            </a:r>
            <a:r>
              <a:rPr lang="en-US" sz="6000"/>
              <a:t>anagement</a:t>
            </a:r>
            <a:endParaRPr sz="6000"/>
          </a:p>
          <a:p>
            <a:pPr indent="0" lvl="0" marL="0" rtl="0" algn="l">
              <a:lnSpc>
                <a:spcPct val="150000"/>
              </a:lnSpc>
              <a:spcBef>
                <a:spcPts val="0"/>
              </a:spcBef>
              <a:spcAft>
                <a:spcPts val="0"/>
              </a:spcAft>
              <a:buNone/>
            </a:pPr>
            <a:r>
              <a:rPr b="1" lang="en-US" sz="6000"/>
              <a:t>S</a:t>
            </a:r>
            <a:r>
              <a:rPr lang="en-US" sz="6000"/>
              <a:t>ystem</a:t>
            </a:r>
            <a:endParaRPr sz="6000"/>
          </a:p>
        </p:txBody>
      </p:sp>
      <p:sp>
        <p:nvSpPr>
          <p:cNvPr id="153" name="Google Shape;153;p25"/>
          <p:cNvSpPr txBox="1"/>
          <p:nvPr>
            <p:ph idx="2" type="title"/>
          </p:nvPr>
        </p:nvSpPr>
        <p:spPr>
          <a:xfrm>
            <a:off x="931982" y="934379"/>
            <a:ext cx="14155500" cy="13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t>Working with </a:t>
            </a:r>
            <a:r>
              <a:rPr b="1" lang="en-US" sz="7200"/>
              <a:t>DBMS</a:t>
            </a:r>
            <a:endParaRPr b="1" sz="7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171575" y="2864400"/>
            <a:ext cx="8530200" cy="632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6000"/>
              <a:t>S</a:t>
            </a:r>
            <a:r>
              <a:rPr lang="en-US" sz="6000"/>
              <a:t>tructured</a:t>
            </a:r>
            <a:endParaRPr sz="6000"/>
          </a:p>
          <a:p>
            <a:pPr indent="0" lvl="0" marL="0" rtl="0" algn="l">
              <a:lnSpc>
                <a:spcPct val="100000"/>
              </a:lnSpc>
              <a:spcBef>
                <a:spcPts val="1000"/>
              </a:spcBef>
              <a:spcAft>
                <a:spcPts val="0"/>
              </a:spcAft>
              <a:buNone/>
            </a:pPr>
            <a:r>
              <a:rPr b="1" lang="en-US" sz="6000"/>
              <a:t>Q</a:t>
            </a:r>
            <a:r>
              <a:rPr lang="en-US" sz="6000"/>
              <a:t>uery</a:t>
            </a:r>
            <a:endParaRPr sz="6000"/>
          </a:p>
          <a:p>
            <a:pPr indent="0" lvl="0" marL="0" rtl="0" algn="l">
              <a:lnSpc>
                <a:spcPct val="100000"/>
              </a:lnSpc>
              <a:spcBef>
                <a:spcPts val="1000"/>
              </a:spcBef>
              <a:spcAft>
                <a:spcPts val="0"/>
              </a:spcAft>
              <a:buNone/>
            </a:pPr>
            <a:r>
              <a:rPr b="1" lang="en-US" sz="6000"/>
              <a:t>L</a:t>
            </a:r>
            <a:r>
              <a:rPr lang="en-US" sz="6000"/>
              <a:t>anguage</a:t>
            </a:r>
            <a:endParaRPr sz="6000"/>
          </a:p>
          <a:p>
            <a:pPr indent="0" lvl="0" marL="0" rtl="0" algn="l">
              <a:lnSpc>
                <a:spcPct val="100000"/>
              </a:lnSpc>
              <a:spcBef>
                <a:spcPts val="2000"/>
              </a:spcBef>
              <a:spcAft>
                <a:spcPts val="0"/>
              </a:spcAft>
              <a:buNone/>
            </a:pPr>
            <a:r>
              <a:rPr lang="en-US" sz="4400"/>
              <a:t>Commonly</a:t>
            </a:r>
            <a:r>
              <a:rPr lang="en-US" sz="4400"/>
              <a:t> used with DBMS</a:t>
            </a:r>
            <a:endParaRPr sz="4400"/>
          </a:p>
          <a:p>
            <a:pPr indent="0" lvl="0" marL="0" rtl="0" algn="l">
              <a:lnSpc>
                <a:spcPct val="100000"/>
              </a:lnSpc>
              <a:spcBef>
                <a:spcPts val="2000"/>
              </a:spcBef>
              <a:spcAft>
                <a:spcPts val="0"/>
              </a:spcAft>
              <a:buNone/>
            </a:pPr>
            <a:r>
              <a:rPr lang="en-US" sz="4400"/>
              <a:t>Universal with specific dialects</a:t>
            </a:r>
            <a:endParaRPr sz="4400"/>
          </a:p>
          <a:p>
            <a:pPr indent="0" lvl="0" marL="0" rtl="0" algn="l">
              <a:lnSpc>
                <a:spcPct val="100000"/>
              </a:lnSpc>
              <a:spcBef>
                <a:spcPts val="2000"/>
              </a:spcBef>
              <a:spcAft>
                <a:spcPts val="1000"/>
              </a:spcAft>
              <a:buNone/>
            </a:pPr>
            <a:r>
              <a:t/>
            </a:r>
            <a:endParaRPr sz="4400"/>
          </a:p>
        </p:txBody>
      </p:sp>
      <p:sp>
        <p:nvSpPr>
          <p:cNvPr id="159" name="Google Shape;159;p26"/>
          <p:cNvSpPr txBox="1"/>
          <p:nvPr>
            <p:ph idx="2" type="title"/>
          </p:nvPr>
        </p:nvSpPr>
        <p:spPr>
          <a:xfrm>
            <a:off x="931982" y="934379"/>
            <a:ext cx="14155500" cy="13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t>Working with </a:t>
            </a:r>
            <a:r>
              <a:rPr b="1" lang="en-US" sz="7200"/>
              <a:t>SQL</a:t>
            </a:r>
            <a:endParaRPr b="1" sz="7200"/>
          </a:p>
        </p:txBody>
      </p:sp>
      <p:pic>
        <p:nvPicPr>
          <p:cNvPr id="160" name="Google Shape;160;p26"/>
          <p:cNvPicPr preferRelativeResize="0"/>
          <p:nvPr/>
        </p:nvPicPr>
        <p:blipFill>
          <a:blip r:embed="rId3">
            <a:alphaModFix amt="31000"/>
          </a:blip>
          <a:stretch>
            <a:fillRect/>
          </a:stretch>
        </p:blipFill>
        <p:spPr>
          <a:xfrm>
            <a:off x="9135100" y="1870100"/>
            <a:ext cx="8004702" cy="7470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931982" y="934379"/>
            <a:ext cx="14155500" cy="13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t>Working with </a:t>
            </a:r>
            <a:r>
              <a:rPr b="1" lang="en-US" sz="7200"/>
              <a:t>SQL</a:t>
            </a:r>
            <a:endParaRPr b="1" sz="7200"/>
          </a:p>
        </p:txBody>
      </p:sp>
      <p:pic>
        <p:nvPicPr>
          <p:cNvPr id="166" name="Google Shape;166;p27"/>
          <p:cNvPicPr preferRelativeResize="0"/>
          <p:nvPr/>
        </p:nvPicPr>
        <p:blipFill>
          <a:blip r:embed="rId3">
            <a:alphaModFix/>
          </a:blip>
          <a:stretch>
            <a:fillRect/>
          </a:stretch>
        </p:blipFill>
        <p:spPr>
          <a:xfrm>
            <a:off x="9455900" y="2438200"/>
            <a:ext cx="8526505" cy="6794575"/>
          </a:xfrm>
          <a:prstGeom prst="rect">
            <a:avLst/>
          </a:prstGeom>
          <a:noFill/>
          <a:ln>
            <a:noFill/>
          </a:ln>
        </p:spPr>
      </p:pic>
      <p:sp>
        <p:nvSpPr>
          <p:cNvPr id="167" name="Google Shape;167;p27"/>
          <p:cNvSpPr txBox="1"/>
          <p:nvPr/>
        </p:nvSpPr>
        <p:spPr>
          <a:xfrm>
            <a:off x="9600300" y="9277050"/>
            <a:ext cx="871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hlink"/>
                </a:solidFill>
                <a:hlinkClick r:id="rId4"/>
              </a:rPr>
              <a:t>sqltutorial.org/sql-sample-database/</a:t>
            </a:r>
            <a:endParaRPr sz="1600"/>
          </a:p>
        </p:txBody>
      </p:sp>
      <p:graphicFrame>
        <p:nvGraphicFramePr>
          <p:cNvPr id="168" name="Google Shape;168;p27"/>
          <p:cNvGraphicFramePr/>
          <p:nvPr/>
        </p:nvGraphicFramePr>
        <p:xfrm>
          <a:off x="931975" y="2316175"/>
          <a:ext cx="3000000" cy="3000000"/>
        </p:xfrm>
        <a:graphic>
          <a:graphicData uri="http://schemas.openxmlformats.org/drawingml/2006/table">
            <a:tbl>
              <a:tblPr>
                <a:noFill/>
                <a:tableStyleId>{94EF44B9-F965-4CBB-ACE5-00085DF0D143}</a:tableStyleId>
              </a:tblPr>
              <a:tblGrid>
                <a:gridCol w="904550"/>
                <a:gridCol w="1809125"/>
                <a:gridCol w="4195625"/>
                <a:gridCol w="1116275"/>
              </a:tblGrid>
              <a:tr h="535225">
                <a:tc>
                  <a:txBody>
                    <a:bodyPr/>
                    <a:lstStyle/>
                    <a:p>
                      <a:pPr indent="0" lvl="0" marL="0" rtl="0" algn="ctr">
                        <a:lnSpc>
                          <a:spcPct val="115000"/>
                        </a:lnSpc>
                        <a:spcBef>
                          <a:spcPts val="0"/>
                        </a:spcBef>
                        <a:spcAft>
                          <a:spcPts val="0"/>
                        </a:spcAft>
                        <a:buNone/>
                      </a:pPr>
                      <a:r>
                        <a:rPr b="1" lang="en-US" sz="2300">
                          <a:latin typeface="Roboto"/>
                          <a:ea typeface="Roboto"/>
                          <a:cs typeface="Roboto"/>
                          <a:sym typeface="Roboto"/>
                        </a:rPr>
                        <a:t>#</a:t>
                      </a:r>
                      <a:endParaRPr b="1" sz="2300">
                        <a:latin typeface="Roboto"/>
                        <a:ea typeface="Roboto"/>
                        <a:cs typeface="Roboto"/>
                        <a:sym typeface="Roboto"/>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Roboto"/>
                          <a:ea typeface="Roboto"/>
                          <a:cs typeface="Roboto"/>
                          <a:sym typeface="Roboto"/>
                        </a:rPr>
                        <a:t>Table</a:t>
                      </a:r>
                      <a:endParaRPr b="1" sz="2300">
                        <a:latin typeface="Roboto"/>
                        <a:ea typeface="Roboto"/>
                        <a:cs typeface="Roboto"/>
                        <a:sym typeface="Roboto"/>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Roboto"/>
                          <a:ea typeface="Roboto"/>
                          <a:cs typeface="Roboto"/>
                          <a:sym typeface="Roboto"/>
                        </a:rPr>
                        <a:t>Description</a:t>
                      </a:r>
                      <a:endParaRPr b="1" sz="2300">
                        <a:latin typeface="Roboto"/>
                        <a:ea typeface="Roboto"/>
                        <a:cs typeface="Roboto"/>
                        <a:sym typeface="Roboto"/>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latin typeface="Roboto"/>
                          <a:ea typeface="Roboto"/>
                          <a:cs typeface="Roboto"/>
                          <a:sym typeface="Roboto"/>
                        </a:rPr>
                        <a:t>Rows</a:t>
                      </a:r>
                      <a:endParaRPr b="1" sz="2300">
                        <a:latin typeface="Roboto"/>
                        <a:ea typeface="Roboto"/>
                        <a:cs typeface="Roboto"/>
                        <a:sym typeface="Roboto"/>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r h="754200">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1</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employees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stores the data of employees.</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40</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904775">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2</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jobs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stores the job data including job title and salary range.</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30</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754200">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3</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departments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table stores department data.</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11</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754200">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4</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dependents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stores the employee’s dependents.</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11</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904775">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5</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locations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stores the location of the departments of the company.</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7</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904775">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6</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countries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stores the data of countries where the company is doing business.</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25</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1848975">
                <a:tc>
                  <a:txBody>
                    <a:bodyPr/>
                    <a:lstStyle/>
                    <a:p>
                      <a:pPr indent="0" lvl="0" marL="0" rtl="0" algn="ctr">
                        <a:lnSpc>
                          <a:spcPct val="115000"/>
                        </a:lnSpc>
                        <a:spcBef>
                          <a:spcPts val="0"/>
                        </a:spcBef>
                        <a:spcAft>
                          <a:spcPts val="0"/>
                        </a:spcAft>
                        <a:buNone/>
                      </a:pPr>
                      <a:r>
                        <a:rPr lang="en-US" sz="2000">
                          <a:latin typeface="Roboto"/>
                          <a:ea typeface="Roboto"/>
                          <a:cs typeface="Roboto"/>
                          <a:sym typeface="Roboto"/>
                        </a:rPr>
                        <a:t>7</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latin typeface="Consolas"/>
                          <a:ea typeface="Consolas"/>
                          <a:cs typeface="Consolas"/>
                          <a:sym typeface="Consolas"/>
                        </a:rPr>
                        <a:t>regions</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000">
                          <a:latin typeface="Roboto"/>
                          <a:ea typeface="Roboto"/>
                          <a:cs typeface="Roboto"/>
                          <a:sym typeface="Roboto"/>
                        </a:rPr>
                        <a:t>the data of regions such as Asia, Europe, America, and the Middle East and Africa. The countries are grouped into regions.</a:t>
                      </a:r>
                      <a:endParaRPr sz="2000">
                        <a:latin typeface="Roboto"/>
                        <a:ea typeface="Roboto"/>
                        <a:cs typeface="Roboto"/>
                        <a:sym typeface="Roboto"/>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latin typeface="Consolas"/>
                          <a:ea typeface="Consolas"/>
                          <a:cs typeface="Consolas"/>
                          <a:sym typeface="Consolas"/>
                        </a:rPr>
                        <a:t>4</a:t>
                      </a:r>
                      <a:endParaRPr sz="2000">
                        <a:latin typeface="Consolas"/>
                        <a:ea typeface="Consolas"/>
                        <a:cs typeface="Consolas"/>
                        <a:sym typeface="Consolas"/>
                      </a:endParaRPr>
                    </a:p>
                  </a:txBody>
                  <a:tcPr marT="19050" marB="19050" marR="28575" marL="28575">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931982" y="934379"/>
            <a:ext cx="14155500" cy="13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200"/>
              <a:t>Working with </a:t>
            </a:r>
            <a:r>
              <a:rPr b="1" lang="en-US" sz="7200"/>
              <a:t>SQL</a:t>
            </a:r>
            <a:endParaRPr b="1" sz="7200"/>
          </a:p>
        </p:txBody>
      </p:sp>
      <p:pic>
        <p:nvPicPr>
          <p:cNvPr id="174" name="Google Shape;174;p28"/>
          <p:cNvPicPr preferRelativeResize="0"/>
          <p:nvPr/>
        </p:nvPicPr>
        <p:blipFill>
          <a:blip r:embed="rId3">
            <a:alphaModFix/>
          </a:blip>
          <a:stretch>
            <a:fillRect/>
          </a:stretch>
        </p:blipFill>
        <p:spPr>
          <a:xfrm>
            <a:off x="9455900" y="2438200"/>
            <a:ext cx="8526505" cy="6794575"/>
          </a:xfrm>
          <a:prstGeom prst="rect">
            <a:avLst/>
          </a:prstGeom>
          <a:noFill/>
          <a:ln>
            <a:noFill/>
          </a:ln>
        </p:spPr>
      </p:pic>
      <p:sp>
        <p:nvSpPr>
          <p:cNvPr id="175" name="Google Shape;175;p28"/>
          <p:cNvSpPr txBox="1"/>
          <p:nvPr>
            <p:ph idx="1" type="body"/>
          </p:nvPr>
        </p:nvSpPr>
        <p:spPr>
          <a:xfrm>
            <a:off x="932000" y="2920000"/>
            <a:ext cx="7613400" cy="6553500"/>
          </a:xfrm>
          <a:prstGeom prst="rect">
            <a:avLst/>
          </a:prstGeom>
          <a:noFill/>
          <a:ln>
            <a:noFill/>
          </a:ln>
        </p:spPr>
        <p:txBody>
          <a:bodyPr anchorCtr="0" anchor="t" bIns="91425" lIns="91425" spcFirstLastPara="1" rIns="91425" wrap="square" tIns="91425">
            <a:noAutofit/>
          </a:bodyPr>
          <a:lstStyle/>
          <a:p>
            <a:pPr indent="-412750" lvl="0" marL="457200" rtl="0" algn="l">
              <a:lnSpc>
                <a:spcPct val="115000"/>
              </a:lnSpc>
              <a:spcBef>
                <a:spcPts val="0"/>
              </a:spcBef>
              <a:spcAft>
                <a:spcPts val="0"/>
              </a:spcAft>
              <a:buSzPts val="2900"/>
              <a:buChar char="●"/>
            </a:pPr>
            <a:r>
              <a:rPr lang="en-US" sz="2900"/>
              <a:t>Each record has an ID unique in that table</a:t>
            </a:r>
            <a:endParaRPr sz="2900"/>
          </a:p>
          <a:p>
            <a:pPr indent="-412750" lvl="0" marL="457200" rtl="0" algn="l">
              <a:lnSpc>
                <a:spcPct val="115000"/>
              </a:lnSpc>
              <a:spcBef>
                <a:spcPts val="1000"/>
              </a:spcBef>
              <a:spcAft>
                <a:spcPts val="0"/>
              </a:spcAft>
              <a:buSzPts val="2900"/>
              <a:buChar char="●"/>
            </a:pPr>
            <a:r>
              <a:rPr b="1" lang="en-US" sz="2900"/>
              <a:t>Employees</a:t>
            </a:r>
            <a:r>
              <a:rPr b="1" lang="en-US" sz="2900"/>
              <a:t> </a:t>
            </a:r>
            <a:r>
              <a:rPr lang="en-US" sz="2900"/>
              <a:t>have 1 </a:t>
            </a:r>
            <a:r>
              <a:rPr i="1" lang="en-US" sz="2900"/>
              <a:t>job</a:t>
            </a:r>
            <a:r>
              <a:rPr lang="en-US" sz="2900"/>
              <a:t>, 1 </a:t>
            </a:r>
            <a:r>
              <a:rPr i="1" lang="en-US" sz="2900"/>
              <a:t>department, </a:t>
            </a:r>
            <a:r>
              <a:rPr lang="en-US" sz="2900"/>
              <a:t>and 0 to many </a:t>
            </a:r>
            <a:r>
              <a:rPr i="1" lang="en-US" sz="2900"/>
              <a:t>dependents</a:t>
            </a:r>
            <a:r>
              <a:rPr lang="en-US" sz="2900"/>
              <a:t>, stored in </a:t>
            </a:r>
            <a:r>
              <a:rPr lang="en-US" sz="2900"/>
              <a:t>separate</a:t>
            </a:r>
            <a:r>
              <a:rPr lang="en-US" sz="2900"/>
              <a:t> tables</a:t>
            </a:r>
            <a:endParaRPr sz="2900"/>
          </a:p>
          <a:p>
            <a:pPr indent="-412750" lvl="0" marL="457200" rtl="0" algn="l">
              <a:lnSpc>
                <a:spcPct val="115000"/>
              </a:lnSpc>
              <a:spcBef>
                <a:spcPts val="1000"/>
              </a:spcBef>
              <a:spcAft>
                <a:spcPts val="0"/>
              </a:spcAft>
              <a:buSzPts val="2900"/>
              <a:buChar char="●"/>
            </a:pPr>
            <a:r>
              <a:rPr lang="en-US" sz="2900"/>
              <a:t>They also have 1 </a:t>
            </a:r>
            <a:r>
              <a:rPr i="1" lang="en-US" sz="2900"/>
              <a:t>manager</a:t>
            </a:r>
            <a:r>
              <a:rPr lang="en-US" sz="2900"/>
              <a:t>, which is stored in the </a:t>
            </a:r>
            <a:r>
              <a:rPr b="1" lang="en-US" sz="2900"/>
              <a:t>employee</a:t>
            </a:r>
            <a:r>
              <a:rPr lang="en-US" sz="2900"/>
              <a:t> table</a:t>
            </a:r>
            <a:endParaRPr sz="2900"/>
          </a:p>
          <a:p>
            <a:pPr indent="-412750" lvl="0" marL="457200" rtl="0" algn="l">
              <a:lnSpc>
                <a:spcPct val="115000"/>
              </a:lnSpc>
              <a:spcBef>
                <a:spcPts val="1000"/>
              </a:spcBef>
              <a:spcAft>
                <a:spcPts val="0"/>
              </a:spcAft>
              <a:buSzPts val="2900"/>
              <a:buChar char="●"/>
            </a:pPr>
            <a:r>
              <a:rPr b="1" lang="en-US" sz="2900"/>
              <a:t>Departments </a:t>
            </a:r>
            <a:r>
              <a:rPr lang="en-US" sz="2900"/>
              <a:t>have 1 </a:t>
            </a:r>
            <a:r>
              <a:rPr i="1" lang="en-US" sz="2900"/>
              <a:t>location</a:t>
            </a:r>
            <a:endParaRPr sz="2900"/>
          </a:p>
          <a:p>
            <a:pPr indent="-412750" lvl="0" marL="457200" rtl="0" algn="l">
              <a:lnSpc>
                <a:spcPct val="115000"/>
              </a:lnSpc>
              <a:spcBef>
                <a:spcPts val="1000"/>
              </a:spcBef>
              <a:spcAft>
                <a:spcPts val="0"/>
              </a:spcAft>
              <a:buSzPts val="2900"/>
              <a:buChar char="●"/>
            </a:pPr>
            <a:r>
              <a:rPr b="1" lang="en-US" sz="2900"/>
              <a:t>Locations </a:t>
            </a:r>
            <a:r>
              <a:rPr lang="en-US" sz="2900"/>
              <a:t>have 1 </a:t>
            </a:r>
            <a:r>
              <a:rPr i="1" lang="en-US" sz="2900"/>
              <a:t>country</a:t>
            </a:r>
            <a:endParaRPr sz="2900"/>
          </a:p>
          <a:p>
            <a:pPr indent="-412750" lvl="0" marL="457200" rtl="0" algn="l">
              <a:lnSpc>
                <a:spcPct val="115000"/>
              </a:lnSpc>
              <a:spcBef>
                <a:spcPts val="1000"/>
              </a:spcBef>
              <a:spcAft>
                <a:spcPts val="1000"/>
              </a:spcAft>
              <a:buSzPts val="2900"/>
              <a:buChar char="●"/>
            </a:pPr>
            <a:r>
              <a:rPr b="1" lang="en-US" sz="2900"/>
              <a:t>Countries </a:t>
            </a:r>
            <a:r>
              <a:rPr lang="en-US" sz="2900"/>
              <a:t>have 1 </a:t>
            </a:r>
            <a:r>
              <a:rPr i="1" lang="en-US" sz="2900"/>
              <a:t>region</a:t>
            </a:r>
            <a:endParaRPr sz="2900"/>
          </a:p>
        </p:txBody>
      </p:sp>
      <p:sp>
        <p:nvSpPr>
          <p:cNvPr id="176" name="Google Shape;176;p28"/>
          <p:cNvSpPr txBox="1"/>
          <p:nvPr/>
        </p:nvSpPr>
        <p:spPr>
          <a:xfrm>
            <a:off x="9600300" y="9277050"/>
            <a:ext cx="871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hlink"/>
                </a:solidFill>
                <a:hlinkClick r:id="rId4"/>
              </a:rPr>
              <a:t>sqltutorial.org/sql-sample-database/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idx="1" type="body"/>
          </p:nvPr>
        </p:nvSpPr>
        <p:spPr>
          <a:xfrm>
            <a:off x="932000" y="2920000"/>
            <a:ext cx="16146900" cy="6553500"/>
          </a:xfrm>
          <a:prstGeom prst="rect">
            <a:avLst/>
          </a:prstGeom>
        </p:spPr>
        <p:txBody>
          <a:bodyPr anchorCtr="0" anchor="t" bIns="91425" lIns="91425" spcFirstLastPara="1" rIns="91425" wrap="square" tIns="91425">
            <a:noAutofit/>
          </a:bodyPr>
          <a:lstStyle/>
          <a:p>
            <a:pPr indent="-508000" lvl="0" marL="457200" rtl="0" algn="l">
              <a:lnSpc>
                <a:spcPct val="115000"/>
              </a:lnSpc>
              <a:spcBef>
                <a:spcPts val="0"/>
              </a:spcBef>
              <a:spcAft>
                <a:spcPts val="0"/>
              </a:spcAft>
              <a:buSzPts val="4400"/>
              <a:buChar char="●"/>
            </a:pPr>
            <a:r>
              <a:rPr lang="en-US"/>
              <a:t>A very simple DBMS that exists as a </a:t>
            </a:r>
            <a:r>
              <a:rPr lang="en-US"/>
              <a:t>library functioning as an embedded DBMS. Works across most all platforms.</a:t>
            </a:r>
            <a:endParaRPr/>
          </a:p>
          <a:p>
            <a:pPr indent="-508000" lvl="0" marL="457200" rtl="0" algn="l">
              <a:lnSpc>
                <a:spcPct val="115000"/>
              </a:lnSpc>
              <a:spcBef>
                <a:spcPts val="0"/>
              </a:spcBef>
              <a:spcAft>
                <a:spcPts val="0"/>
              </a:spcAft>
              <a:buSzPts val="4400"/>
              <a:buChar char="●"/>
            </a:pPr>
            <a:r>
              <a:rPr lang="en-US"/>
              <a:t>Lacks some features common to other DBMS.</a:t>
            </a:r>
            <a:endParaRPr/>
          </a:p>
          <a:p>
            <a:pPr indent="-508000" lvl="0" marL="457200" rtl="0" algn="l">
              <a:lnSpc>
                <a:spcPct val="115000"/>
              </a:lnSpc>
              <a:spcBef>
                <a:spcPts val="0"/>
              </a:spcBef>
              <a:spcAft>
                <a:spcPts val="0"/>
              </a:spcAft>
              <a:buSzPts val="4400"/>
              <a:buChar char="●"/>
            </a:pPr>
            <a:r>
              <a:rPr lang="en-US"/>
              <a:t>Often enough for simple use cases.</a:t>
            </a:r>
            <a:endParaRPr/>
          </a:p>
          <a:p>
            <a:pPr indent="-508000" lvl="0" marL="457200" rtl="0" algn="l">
              <a:lnSpc>
                <a:spcPct val="100000"/>
              </a:lnSpc>
              <a:spcBef>
                <a:spcPts val="0"/>
              </a:spcBef>
              <a:spcAft>
                <a:spcPts val="0"/>
              </a:spcAft>
              <a:buSzPts val="4400"/>
              <a:buChar char="●"/>
            </a:pPr>
            <a:r>
              <a:rPr lang="en-US" sz="3000" u="sng">
                <a:solidFill>
                  <a:schemeClr val="hlink"/>
                </a:solidFill>
                <a:hlinkClick r:id="rId3"/>
              </a:rPr>
              <a:t>docwiki/RADStudio/en/</a:t>
            </a:r>
            <a:r>
              <a:rPr lang="en-US" sz="3400" u="sng">
                <a:solidFill>
                  <a:schemeClr val="hlink"/>
                </a:solidFill>
                <a:highlight>
                  <a:srgbClr val="FFFF00"/>
                </a:highlight>
                <a:hlinkClick r:id="rId4"/>
              </a:rPr>
              <a:t>Using_SQLite_with_FireDAC</a:t>
            </a:r>
            <a:r>
              <a:rPr lang="en-US" sz="3400">
                <a:highlight>
                  <a:srgbClr val="FFFF00"/>
                </a:highlight>
              </a:rPr>
              <a:t> </a:t>
            </a:r>
            <a:r>
              <a:rPr b="1" lang="en-US" sz="3400">
                <a:highlight>
                  <a:srgbClr val="FFFF00"/>
                </a:highlight>
                <a:latin typeface="Roboto"/>
                <a:ea typeface="Roboto"/>
                <a:cs typeface="Roboto"/>
                <a:sym typeface="Roboto"/>
              </a:rPr>
              <a:t>←</a:t>
            </a:r>
            <a:endParaRPr b="1" sz="3400">
              <a:highlight>
                <a:srgbClr val="FFFF00"/>
              </a:highlight>
              <a:latin typeface="Roboto"/>
              <a:ea typeface="Roboto"/>
              <a:cs typeface="Roboto"/>
              <a:sym typeface="Roboto"/>
            </a:endParaRPr>
          </a:p>
          <a:p>
            <a:pPr indent="-508000" lvl="0" marL="457200" rtl="0" algn="l">
              <a:lnSpc>
                <a:spcPct val="100000"/>
              </a:lnSpc>
              <a:spcBef>
                <a:spcPts val="0"/>
              </a:spcBef>
              <a:spcAft>
                <a:spcPts val="0"/>
              </a:spcAft>
              <a:buSzPts val="4400"/>
              <a:buChar char="●"/>
            </a:pPr>
            <a:r>
              <a:rPr lang="en-US" sz="3000" u="sng">
                <a:solidFill>
                  <a:schemeClr val="hlink"/>
                </a:solidFill>
                <a:hlinkClick r:id="rId5"/>
              </a:rPr>
              <a:t>docwiki/RADStudio/en/</a:t>
            </a:r>
            <a:r>
              <a:rPr lang="en-US" sz="3400" u="sng">
                <a:solidFill>
                  <a:schemeClr val="hlink"/>
                </a:solidFill>
                <a:hlinkClick r:id="rId6"/>
              </a:rPr>
              <a:t>Connect_to_SQLite_database_(FireDAC)</a:t>
            </a:r>
            <a:endParaRPr sz="3400"/>
          </a:p>
          <a:p>
            <a:pPr indent="-508000" lvl="0" marL="457200" rtl="0" algn="l">
              <a:lnSpc>
                <a:spcPct val="100000"/>
              </a:lnSpc>
              <a:spcBef>
                <a:spcPts val="0"/>
              </a:spcBef>
              <a:spcAft>
                <a:spcPts val="0"/>
              </a:spcAft>
              <a:buSzPts val="4400"/>
              <a:buChar char="●"/>
            </a:pPr>
            <a:r>
              <a:rPr lang="en-US" sz="3000" u="sng">
                <a:solidFill>
                  <a:schemeClr val="hlink"/>
                </a:solidFill>
                <a:hlinkClick r:id="rId7"/>
              </a:rPr>
              <a:t>docwiki/RADStudio/en/</a:t>
            </a:r>
            <a:r>
              <a:rPr lang="en-US" sz="3400" u="sng">
                <a:solidFill>
                  <a:schemeClr val="hlink"/>
                </a:solidFill>
                <a:hlinkClick r:id="rId8"/>
              </a:rPr>
              <a:t>Tutorial:_Connecting_to_a_SQLite_Database_Using_FireDAC</a:t>
            </a:r>
            <a:endParaRPr sz="3400"/>
          </a:p>
          <a:p>
            <a:pPr indent="-508000" lvl="0" marL="457200" rtl="0" algn="l">
              <a:lnSpc>
                <a:spcPct val="100000"/>
              </a:lnSpc>
              <a:spcBef>
                <a:spcPts val="0"/>
              </a:spcBef>
              <a:spcAft>
                <a:spcPts val="0"/>
              </a:spcAft>
              <a:buSzPts val="4400"/>
              <a:buChar char="●"/>
            </a:pPr>
            <a:r>
              <a:rPr lang="en-US" sz="3000" u="sng">
                <a:solidFill>
                  <a:schemeClr val="hlink"/>
                </a:solidFill>
                <a:hlinkClick r:id="rId9"/>
              </a:rPr>
              <a:t>docwiki/RADStudio/en/</a:t>
            </a:r>
            <a:r>
              <a:rPr lang="en-US" sz="3400" u="sng">
                <a:solidFill>
                  <a:schemeClr val="hlink"/>
                </a:solidFill>
                <a:hlinkClick r:id="rId10"/>
              </a:rPr>
              <a:t>Mobile_Tutorial:_Using_FireDAC_and_SQLite</a:t>
            </a:r>
            <a:r>
              <a:rPr lang="en-US" sz="2900" u="sng">
                <a:solidFill>
                  <a:schemeClr val="hlink"/>
                </a:solidFill>
                <a:hlinkClick r:id="rId11"/>
              </a:rPr>
              <a:t>_(iOS_and_Android)</a:t>
            </a:r>
            <a:endParaRPr sz="2900"/>
          </a:p>
          <a:p>
            <a:pPr indent="-508000" lvl="0" marL="457200" rtl="0" algn="l">
              <a:lnSpc>
                <a:spcPct val="100000"/>
              </a:lnSpc>
              <a:spcBef>
                <a:spcPts val="0"/>
              </a:spcBef>
              <a:spcAft>
                <a:spcPts val="0"/>
              </a:spcAft>
              <a:buSzPts val="4400"/>
              <a:buChar char="●"/>
            </a:pPr>
            <a:r>
              <a:rPr lang="en-US" sz="3000" u="sng">
                <a:solidFill>
                  <a:schemeClr val="hlink"/>
                </a:solidFill>
                <a:hlinkClick r:id="rId12"/>
              </a:rPr>
              <a:t>docwiki/RADStudio/en/</a:t>
            </a:r>
            <a:r>
              <a:rPr lang="en-US" sz="3400" u="sng">
                <a:solidFill>
                  <a:schemeClr val="hlink"/>
                </a:solidFill>
                <a:hlinkClick r:id="rId13"/>
              </a:rPr>
              <a:t>SQLite_Database_Questions_(FireDAC)</a:t>
            </a:r>
            <a:endParaRPr sz="3400"/>
          </a:p>
        </p:txBody>
      </p:sp>
      <p:sp>
        <p:nvSpPr>
          <p:cNvPr id="182" name="Google Shape;182;p29"/>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SQLite</a:t>
            </a:r>
            <a:endParaRPr/>
          </a:p>
        </p:txBody>
      </p:sp>
      <p:pic>
        <p:nvPicPr>
          <p:cNvPr id="183" name="Google Shape;183;p29"/>
          <p:cNvPicPr preferRelativeResize="0"/>
          <p:nvPr/>
        </p:nvPicPr>
        <p:blipFill>
          <a:blip r:embed="rId14">
            <a:alphaModFix/>
          </a:blip>
          <a:stretch>
            <a:fillRect/>
          </a:stretch>
        </p:blipFill>
        <p:spPr>
          <a:xfrm>
            <a:off x="14160283" y="1258728"/>
            <a:ext cx="2918618" cy="1381800"/>
          </a:xfrm>
          <a:prstGeom prst="rect">
            <a:avLst/>
          </a:prstGeom>
          <a:noFill/>
          <a:ln>
            <a:noFill/>
          </a:ln>
          <a:effectLst>
            <a:outerShdw blurRad="214313" rotWithShape="0" algn="bl">
              <a:schemeClr val="lt1"/>
            </a:outerShdw>
          </a:effectLst>
        </p:spPr>
      </p:pic>
      <p:sp>
        <p:nvSpPr>
          <p:cNvPr id="184" name="Google Shape;184;p29"/>
          <p:cNvSpPr txBox="1"/>
          <p:nvPr/>
        </p:nvSpPr>
        <p:spPr>
          <a:xfrm>
            <a:off x="16353596" y="9609900"/>
            <a:ext cx="1934400" cy="677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US" sz="3200" u="sng">
                <a:solidFill>
                  <a:schemeClr val="hlink"/>
                </a:solidFill>
                <a:latin typeface="Roboto Light"/>
                <a:ea typeface="Roboto Light"/>
                <a:cs typeface="Roboto Light"/>
                <a:sym typeface="Roboto Light"/>
                <a:hlinkClick r:id="rId15"/>
              </a:rPr>
              <a:t>sqlite.org</a:t>
            </a:r>
            <a:endParaRPr sz="3200">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932000" y="1258725"/>
            <a:ext cx="98955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SQLite with FireDAC</a:t>
            </a:r>
            <a:endParaRPr/>
          </a:p>
        </p:txBody>
      </p:sp>
      <p:sp>
        <p:nvSpPr>
          <p:cNvPr id="190" name="Google Shape;190;p30"/>
          <p:cNvSpPr txBox="1"/>
          <p:nvPr>
            <p:ph idx="1" type="body"/>
          </p:nvPr>
        </p:nvSpPr>
        <p:spPr>
          <a:xfrm>
            <a:off x="932000" y="2920000"/>
            <a:ext cx="9895500" cy="6553500"/>
          </a:xfrm>
          <a:prstGeom prst="rect">
            <a:avLst/>
          </a:prstGeom>
        </p:spPr>
        <p:txBody>
          <a:bodyPr anchorCtr="0" anchor="t" bIns="91425" lIns="91425" spcFirstLastPara="1" rIns="91425" wrap="square" tIns="91425">
            <a:noAutofit/>
          </a:bodyPr>
          <a:lstStyle/>
          <a:p>
            <a:pPr indent="-495300" lvl="0" marL="457200" rtl="0" algn="l">
              <a:lnSpc>
                <a:spcPct val="115000"/>
              </a:lnSpc>
              <a:spcBef>
                <a:spcPts val="0"/>
              </a:spcBef>
              <a:spcAft>
                <a:spcPts val="0"/>
              </a:spcAft>
              <a:buSzPts val="4200"/>
              <a:buChar char="●"/>
            </a:pPr>
            <a:r>
              <a:rPr b="1" lang="en-US" sz="4200">
                <a:latin typeface="Roboto"/>
                <a:ea typeface="Roboto"/>
                <a:cs typeface="Roboto"/>
                <a:sym typeface="Roboto"/>
              </a:rPr>
              <a:t>DriverID</a:t>
            </a:r>
            <a:r>
              <a:rPr lang="en-US" sz="4200"/>
              <a:t>: </a:t>
            </a:r>
            <a:r>
              <a:rPr lang="en-US" sz="4200">
                <a:latin typeface="Consolas"/>
                <a:ea typeface="Consolas"/>
                <a:cs typeface="Consolas"/>
                <a:sym typeface="Consolas"/>
              </a:rPr>
              <a:t>SQLite</a:t>
            </a:r>
            <a:endParaRPr sz="4200">
              <a:latin typeface="Consolas"/>
              <a:ea typeface="Consolas"/>
              <a:cs typeface="Consolas"/>
              <a:sym typeface="Consolas"/>
            </a:endParaRPr>
          </a:p>
          <a:p>
            <a:pPr indent="-508000" lvl="0" marL="457200" rtl="0" algn="l">
              <a:lnSpc>
                <a:spcPct val="115000"/>
              </a:lnSpc>
              <a:spcBef>
                <a:spcPts val="1000"/>
              </a:spcBef>
              <a:spcAft>
                <a:spcPts val="0"/>
              </a:spcAft>
              <a:buSzPts val="4400"/>
              <a:buChar char="●"/>
            </a:pPr>
            <a:r>
              <a:rPr b="1" lang="en-US" sz="4200">
                <a:latin typeface="Roboto"/>
                <a:ea typeface="Roboto"/>
                <a:cs typeface="Roboto"/>
                <a:sym typeface="Roboto"/>
              </a:rPr>
              <a:t>Database</a:t>
            </a:r>
            <a:r>
              <a:rPr lang="en-US" sz="4200"/>
              <a:t>: </a:t>
            </a:r>
            <a:r>
              <a:rPr lang="en-US" sz="4200">
                <a:latin typeface="Consolas"/>
                <a:ea typeface="Consolas"/>
                <a:cs typeface="Consolas"/>
                <a:sym typeface="Consolas"/>
              </a:rPr>
              <a:t>path to db file </a:t>
            </a:r>
            <a:br>
              <a:rPr lang="en-US" sz="4200">
                <a:latin typeface="Consolas"/>
                <a:ea typeface="Consolas"/>
                <a:cs typeface="Consolas"/>
                <a:sym typeface="Consolas"/>
              </a:rPr>
            </a:br>
            <a:r>
              <a:rPr lang="en-US" sz="3700"/>
              <a:t>	(defaults to creating if doesn't exist)</a:t>
            </a:r>
            <a:endParaRPr sz="3700"/>
          </a:p>
          <a:p>
            <a:pPr indent="-495300" lvl="0" marL="457200" rtl="0" algn="l">
              <a:lnSpc>
                <a:spcPct val="115000"/>
              </a:lnSpc>
              <a:spcBef>
                <a:spcPts val="1000"/>
              </a:spcBef>
              <a:spcAft>
                <a:spcPts val="0"/>
              </a:spcAft>
              <a:buSzPts val="4200"/>
              <a:buChar char="●"/>
            </a:pPr>
            <a:r>
              <a:rPr lang="en-US" sz="4200"/>
              <a:t>F</a:t>
            </a:r>
            <a:r>
              <a:rPr lang="en-US" sz="4200"/>
              <a:t>or shared access</a:t>
            </a:r>
            <a:endParaRPr b="1" sz="4200">
              <a:latin typeface="Roboto"/>
              <a:ea typeface="Roboto"/>
              <a:cs typeface="Roboto"/>
              <a:sym typeface="Roboto"/>
            </a:endParaRPr>
          </a:p>
          <a:p>
            <a:pPr indent="-495300" lvl="1" marL="914400" rtl="0" algn="l">
              <a:lnSpc>
                <a:spcPct val="115000"/>
              </a:lnSpc>
              <a:spcBef>
                <a:spcPts val="1000"/>
              </a:spcBef>
              <a:spcAft>
                <a:spcPts val="0"/>
              </a:spcAft>
              <a:buSzPts val="4200"/>
              <a:buChar char="○"/>
            </a:pPr>
            <a:r>
              <a:rPr b="1" lang="en-US" sz="4200">
                <a:latin typeface="Roboto"/>
                <a:ea typeface="Roboto"/>
                <a:cs typeface="Roboto"/>
                <a:sym typeface="Roboto"/>
              </a:rPr>
              <a:t>Journal</a:t>
            </a:r>
            <a:r>
              <a:rPr b="1" lang="en-US" sz="4200">
                <a:latin typeface="Roboto"/>
                <a:ea typeface="Roboto"/>
                <a:cs typeface="Roboto"/>
                <a:sym typeface="Roboto"/>
              </a:rPr>
              <a:t>Mode: </a:t>
            </a:r>
            <a:r>
              <a:rPr lang="en-US" sz="4200">
                <a:latin typeface="Consolas"/>
                <a:ea typeface="Consolas"/>
                <a:cs typeface="Consolas"/>
                <a:sym typeface="Consolas"/>
              </a:rPr>
              <a:t>WAL</a:t>
            </a:r>
            <a:r>
              <a:rPr lang="en-US" sz="4200">
                <a:latin typeface="Roboto"/>
                <a:ea typeface="Roboto"/>
                <a:cs typeface="Roboto"/>
                <a:sym typeface="Roboto"/>
              </a:rPr>
              <a:t> </a:t>
            </a:r>
            <a:endParaRPr sz="4200"/>
          </a:p>
          <a:p>
            <a:pPr indent="-495300" lvl="1" marL="914400" rtl="0" algn="l">
              <a:lnSpc>
                <a:spcPct val="115000"/>
              </a:lnSpc>
              <a:spcBef>
                <a:spcPts val="1000"/>
              </a:spcBef>
              <a:spcAft>
                <a:spcPts val="0"/>
              </a:spcAft>
              <a:buSzPts val="4200"/>
              <a:buChar char="○"/>
            </a:pPr>
            <a:r>
              <a:rPr b="1" lang="en-US" sz="4200">
                <a:latin typeface="Roboto"/>
                <a:ea typeface="Roboto"/>
                <a:cs typeface="Roboto"/>
                <a:sym typeface="Roboto"/>
              </a:rPr>
              <a:t>LockingMode</a:t>
            </a:r>
            <a:r>
              <a:rPr lang="en-US" sz="4200"/>
              <a:t>: </a:t>
            </a:r>
            <a:r>
              <a:rPr lang="en-US" sz="4200">
                <a:latin typeface="Consolas"/>
                <a:ea typeface="Consolas"/>
                <a:cs typeface="Consolas"/>
                <a:sym typeface="Consolas"/>
              </a:rPr>
              <a:t>Normal</a:t>
            </a:r>
            <a:endParaRPr sz="4200">
              <a:latin typeface="Consolas"/>
              <a:ea typeface="Consolas"/>
              <a:cs typeface="Consolas"/>
              <a:sym typeface="Consolas"/>
            </a:endParaRPr>
          </a:p>
          <a:p>
            <a:pPr indent="0" lvl="0" marL="0" rtl="0" algn="l">
              <a:lnSpc>
                <a:spcPct val="115000"/>
              </a:lnSpc>
              <a:spcBef>
                <a:spcPts val="1000"/>
              </a:spcBef>
              <a:spcAft>
                <a:spcPts val="1000"/>
              </a:spcAft>
              <a:buNone/>
            </a:pPr>
            <a:r>
              <a:t/>
            </a:r>
            <a:endParaRPr sz="4200"/>
          </a:p>
        </p:txBody>
      </p:sp>
      <p:pic>
        <p:nvPicPr>
          <p:cNvPr id="191" name="Google Shape;191;p30"/>
          <p:cNvPicPr preferRelativeResize="0"/>
          <p:nvPr/>
        </p:nvPicPr>
        <p:blipFill>
          <a:blip r:embed="rId3">
            <a:alphaModFix/>
          </a:blip>
          <a:stretch>
            <a:fillRect/>
          </a:stretch>
        </p:blipFill>
        <p:spPr>
          <a:xfrm>
            <a:off x="11132300" y="1501950"/>
            <a:ext cx="7155699" cy="7971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932000" y="1258725"/>
            <a:ext cx="98955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SQLite</a:t>
            </a:r>
            <a:r>
              <a:rPr lang="en-US"/>
              <a:t> with FireDAC</a:t>
            </a:r>
            <a:endParaRPr/>
          </a:p>
        </p:txBody>
      </p:sp>
      <p:sp>
        <p:nvSpPr>
          <p:cNvPr id="197" name="Google Shape;197;p31"/>
          <p:cNvSpPr txBox="1"/>
          <p:nvPr>
            <p:ph idx="1" type="body"/>
          </p:nvPr>
        </p:nvSpPr>
        <p:spPr>
          <a:xfrm>
            <a:off x="932000" y="2920000"/>
            <a:ext cx="9018300" cy="6879900"/>
          </a:xfrm>
          <a:prstGeom prst="rect">
            <a:avLst/>
          </a:prstGeom>
        </p:spPr>
        <p:txBody>
          <a:bodyPr anchorCtr="0" anchor="t" bIns="91425" lIns="91425" spcFirstLastPara="1" rIns="91425" wrap="square" tIns="91425">
            <a:noAutofit/>
          </a:bodyPr>
          <a:lstStyle/>
          <a:p>
            <a:pPr indent="-508000" lvl="0" marL="457200" rtl="0" algn="l">
              <a:lnSpc>
                <a:spcPct val="150000"/>
              </a:lnSpc>
              <a:spcBef>
                <a:spcPts val="0"/>
              </a:spcBef>
              <a:spcAft>
                <a:spcPts val="0"/>
              </a:spcAft>
              <a:buSzPts val="4400"/>
              <a:buChar char="●"/>
            </a:pPr>
            <a:r>
              <a:rPr b="1" lang="en-US">
                <a:latin typeface="Roboto"/>
                <a:ea typeface="Roboto"/>
                <a:cs typeface="Roboto"/>
                <a:sym typeface="Roboto"/>
              </a:rPr>
              <a:t>LoginPrompt</a:t>
            </a:r>
            <a:r>
              <a:rPr lang="en-US"/>
              <a:t>: False</a:t>
            </a:r>
            <a:endParaRPr/>
          </a:p>
          <a:p>
            <a:pPr indent="-457200" lvl="1" marL="914400" rtl="0" algn="l">
              <a:lnSpc>
                <a:spcPct val="150000"/>
              </a:lnSpc>
              <a:spcBef>
                <a:spcPts val="0"/>
              </a:spcBef>
              <a:spcAft>
                <a:spcPts val="0"/>
              </a:spcAft>
              <a:buSzPts val="3600"/>
              <a:buChar char="○"/>
            </a:pPr>
            <a:r>
              <a:rPr lang="en-US"/>
              <a:t>Not </a:t>
            </a:r>
            <a:r>
              <a:rPr i="1" lang="en-US"/>
              <a:t>usually </a:t>
            </a:r>
            <a:r>
              <a:rPr lang="en-US"/>
              <a:t>needed</a:t>
            </a:r>
            <a:endParaRPr/>
          </a:p>
          <a:p>
            <a:pPr indent="-508000" lvl="0" marL="457200" rtl="0" algn="l">
              <a:lnSpc>
                <a:spcPct val="150000"/>
              </a:lnSpc>
              <a:spcBef>
                <a:spcPts val="0"/>
              </a:spcBef>
              <a:spcAft>
                <a:spcPts val="0"/>
              </a:spcAft>
              <a:buSzPts val="4400"/>
              <a:buChar char="●"/>
            </a:pPr>
            <a:r>
              <a:rPr i="1" lang="en-US"/>
              <a:t>Notes</a:t>
            </a:r>
            <a:r>
              <a:rPr lang="en-US"/>
              <a:t>: </a:t>
            </a:r>
            <a:endParaRPr/>
          </a:p>
          <a:p>
            <a:pPr indent="-457200" lvl="1" marL="914400" rtl="0" algn="l">
              <a:lnSpc>
                <a:spcPct val="150000"/>
              </a:lnSpc>
              <a:spcBef>
                <a:spcPts val="0"/>
              </a:spcBef>
              <a:spcAft>
                <a:spcPts val="0"/>
              </a:spcAft>
              <a:buSzPts val="3600"/>
              <a:buChar char="○"/>
            </a:pPr>
            <a:r>
              <a:rPr lang="en-US"/>
              <a:t>SQLite doesn't store field sizes</a:t>
            </a:r>
            <a:endParaRPr/>
          </a:p>
          <a:p>
            <a:pPr indent="-457200" lvl="1" marL="914400" rtl="0" algn="l">
              <a:lnSpc>
                <a:spcPct val="150000"/>
              </a:lnSpc>
              <a:spcBef>
                <a:spcPts val="0"/>
              </a:spcBef>
              <a:spcAft>
                <a:spcPts val="0"/>
              </a:spcAft>
              <a:buSzPts val="3600"/>
              <a:buChar char="○"/>
            </a:pPr>
            <a:r>
              <a:rPr i="1" lang="en-US"/>
              <a:t>TEXT </a:t>
            </a:r>
            <a:r>
              <a:rPr lang="en-US"/>
              <a:t>= dt</a:t>
            </a:r>
            <a:r>
              <a:rPr i="1" lang="en-US"/>
              <a:t>WideMemo</a:t>
            </a:r>
            <a:endParaRPr i="1"/>
          </a:p>
          <a:p>
            <a:pPr indent="-457200" lvl="1" marL="914400" rtl="0" algn="l">
              <a:lnSpc>
                <a:spcPct val="150000"/>
              </a:lnSpc>
              <a:spcBef>
                <a:spcPts val="0"/>
              </a:spcBef>
              <a:spcAft>
                <a:spcPts val="0"/>
              </a:spcAft>
              <a:buSzPts val="3600"/>
              <a:buChar char="○"/>
            </a:pPr>
            <a:r>
              <a:rPr lang="en-US"/>
              <a:t>MEMO = dtMemo</a:t>
            </a:r>
            <a:endParaRPr i="1"/>
          </a:p>
          <a:p>
            <a:pPr indent="-457200" lvl="1" marL="914400" rtl="0" algn="l">
              <a:lnSpc>
                <a:spcPct val="150000"/>
              </a:lnSpc>
              <a:spcBef>
                <a:spcPts val="0"/>
              </a:spcBef>
              <a:spcAft>
                <a:spcPts val="0"/>
              </a:spcAft>
              <a:buSzPts val="3600"/>
              <a:buChar char="○"/>
            </a:pPr>
            <a:r>
              <a:rPr i="1" lang="en-US"/>
              <a:t>NVARCHAR </a:t>
            </a:r>
            <a:r>
              <a:rPr lang="en-US"/>
              <a:t>= dt</a:t>
            </a:r>
            <a:r>
              <a:rPr i="1" lang="en-US"/>
              <a:t>WideString</a:t>
            </a:r>
            <a:endParaRPr/>
          </a:p>
          <a:p>
            <a:pPr indent="-457200" lvl="1" marL="914400" rtl="0" algn="l">
              <a:lnSpc>
                <a:spcPct val="150000"/>
              </a:lnSpc>
              <a:spcBef>
                <a:spcPts val="0"/>
              </a:spcBef>
              <a:spcAft>
                <a:spcPts val="0"/>
              </a:spcAft>
              <a:buSzPts val="3600"/>
              <a:buChar char="○"/>
            </a:pPr>
            <a:r>
              <a:rPr lang="en-US"/>
              <a:t>VARCHAR = dtAnsiString</a:t>
            </a:r>
            <a:endParaRPr/>
          </a:p>
          <a:p>
            <a:pPr indent="0" lvl="0" marL="0" rtl="0" algn="l">
              <a:lnSpc>
                <a:spcPct val="150000"/>
              </a:lnSpc>
              <a:spcBef>
                <a:spcPts val="0"/>
              </a:spcBef>
              <a:spcAft>
                <a:spcPts val="0"/>
              </a:spcAft>
              <a:buNone/>
            </a:pPr>
            <a:r>
              <a:t/>
            </a:r>
            <a:endParaRPr/>
          </a:p>
        </p:txBody>
      </p:sp>
      <p:sp>
        <p:nvSpPr>
          <p:cNvPr id="198" name="Google Shape;198;p31"/>
          <p:cNvSpPr txBox="1"/>
          <p:nvPr/>
        </p:nvSpPr>
        <p:spPr>
          <a:xfrm>
            <a:off x="8395925" y="9473500"/>
            <a:ext cx="310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More on </a:t>
            </a:r>
            <a:r>
              <a:rPr lang="en-US" sz="1700" u="sng">
                <a:solidFill>
                  <a:schemeClr val="hlink"/>
                </a:solidFill>
                <a:hlinkClick r:id="rId3"/>
              </a:rPr>
              <a:t>SQLite_Data_Types</a:t>
            </a:r>
            <a:endParaRPr sz="1700"/>
          </a:p>
        </p:txBody>
      </p:sp>
      <p:pic>
        <p:nvPicPr>
          <p:cNvPr id="199" name="Google Shape;199;p31"/>
          <p:cNvPicPr preferRelativeResize="0"/>
          <p:nvPr/>
        </p:nvPicPr>
        <p:blipFill rotWithShape="1">
          <a:blip r:embed="rId4">
            <a:alphaModFix/>
          </a:blip>
          <a:srcRect b="13149" l="0" r="0" t="27724"/>
          <a:stretch/>
        </p:blipFill>
        <p:spPr>
          <a:xfrm>
            <a:off x="11951500" y="963326"/>
            <a:ext cx="5463750" cy="85101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4"/>
          <p:cNvPicPr preferRelativeResize="0"/>
          <p:nvPr/>
        </p:nvPicPr>
        <p:blipFill>
          <a:blip r:embed="rId3">
            <a:alphaModFix amt="11000"/>
          </a:blip>
          <a:stretch>
            <a:fillRect/>
          </a:stretch>
        </p:blipFill>
        <p:spPr>
          <a:xfrm>
            <a:off x="2307025" y="357812"/>
            <a:ext cx="5763450" cy="9223427"/>
          </a:xfrm>
          <a:prstGeom prst="rect">
            <a:avLst/>
          </a:prstGeom>
          <a:noFill/>
          <a:ln>
            <a:noFill/>
          </a:ln>
        </p:spPr>
      </p:pic>
      <p:sp>
        <p:nvSpPr>
          <p:cNvPr id="54" name="Google Shape;54;p14"/>
          <p:cNvSpPr txBox="1"/>
          <p:nvPr/>
        </p:nvSpPr>
        <p:spPr>
          <a:xfrm>
            <a:off x="877400" y="6694525"/>
            <a:ext cx="101106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300">
                <a:solidFill>
                  <a:srgbClr val="980000"/>
                </a:solidFill>
                <a:latin typeface="Archivo"/>
                <a:ea typeface="Archivo"/>
                <a:cs typeface="Archivo"/>
                <a:sym typeface="Archivo"/>
              </a:rPr>
              <a:t>Fundamentals of Data Access</a:t>
            </a:r>
            <a:endParaRPr sz="5300">
              <a:solidFill>
                <a:srgbClr val="980000"/>
              </a:solidFill>
              <a:latin typeface="Archivo"/>
              <a:ea typeface="Archivo"/>
              <a:cs typeface="Archivo"/>
              <a:sym typeface="Archivo"/>
            </a:endParaRPr>
          </a:p>
        </p:txBody>
      </p:sp>
      <p:sp>
        <p:nvSpPr>
          <p:cNvPr id="55" name="Google Shape;55;p14"/>
          <p:cNvSpPr txBox="1"/>
          <p:nvPr/>
        </p:nvSpPr>
        <p:spPr>
          <a:xfrm>
            <a:off x="877400" y="2591975"/>
            <a:ext cx="10110600" cy="414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0">
                <a:latin typeface="Archivo Black"/>
                <a:ea typeface="Archivo Black"/>
                <a:cs typeface="Archivo Black"/>
                <a:sym typeface="Archivo Black"/>
              </a:rPr>
              <a:t>Introduction to </a:t>
            </a:r>
            <a:r>
              <a:rPr lang="en-US" sz="16700">
                <a:latin typeface="Archivo Black"/>
                <a:ea typeface="Archivo Black"/>
                <a:cs typeface="Archivo Black"/>
                <a:sym typeface="Archivo Black"/>
              </a:rPr>
              <a:t>FireDAC</a:t>
            </a:r>
            <a:endParaRPr sz="16700">
              <a:latin typeface="Archivo Black"/>
              <a:ea typeface="Archivo Black"/>
              <a:cs typeface="Archivo Black"/>
              <a:sym typeface="Archivo Black"/>
            </a:endParaRPr>
          </a:p>
        </p:txBody>
      </p:sp>
      <p:sp>
        <p:nvSpPr>
          <p:cNvPr id="56" name="Google Shape;56;p14"/>
          <p:cNvSpPr txBox="1"/>
          <p:nvPr/>
        </p:nvSpPr>
        <p:spPr>
          <a:xfrm>
            <a:off x="1398200" y="8039100"/>
            <a:ext cx="9224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Roboto"/>
                <a:ea typeface="Roboto"/>
                <a:cs typeface="Roboto"/>
                <a:sym typeface="Roboto"/>
              </a:rPr>
              <a:t>Slides and samples </a:t>
            </a:r>
            <a:r>
              <a:rPr lang="en-US" sz="2300" u="sng">
                <a:solidFill>
                  <a:schemeClr val="hlink"/>
                </a:solidFill>
                <a:latin typeface="Roboto"/>
                <a:ea typeface="Roboto"/>
                <a:cs typeface="Roboto"/>
                <a:sym typeface="Roboto"/>
                <a:hlinkClick r:id="rId4"/>
              </a:rPr>
              <a:t>github.com/jimmckeeth/FireDAC-Fundamentals</a:t>
            </a:r>
            <a:endParaRPr sz="23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DBGrid Lookup</a:t>
            </a:r>
            <a:endParaRPr/>
          </a:p>
        </p:txBody>
      </p:sp>
      <p:pic>
        <p:nvPicPr>
          <p:cNvPr id="205" name="Google Shape;205;p32"/>
          <p:cNvPicPr preferRelativeResize="0"/>
          <p:nvPr/>
        </p:nvPicPr>
        <p:blipFill>
          <a:blip r:embed="rId3">
            <a:alphaModFix/>
          </a:blip>
          <a:stretch>
            <a:fillRect/>
          </a:stretch>
        </p:blipFill>
        <p:spPr>
          <a:xfrm>
            <a:off x="9705963" y="1258725"/>
            <a:ext cx="8582025" cy="8572500"/>
          </a:xfrm>
          <a:prstGeom prst="rect">
            <a:avLst/>
          </a:prstGeom>
          <a:noFill/>
          <a:ln>
            <a:noFill/>
          </a:ln>
        </p:spPr>
      </p:pic>
      <p:sp>
        <p:nvSpPr>
          <p:cNvPr id="206" name="Google Shape;206;p32"/>
          <p:cNvSpPr txBox="1"/>
          <p:nvPr>
            <p:ph idx="1" type="body"/>
          </p:nvPr>
        </p:nvSpPr>
        <p:spPr>
          <a:xfrm>
            <a:off x="932000" y="2920000"/>
            <a:ext cx="9114000" cy="4992300"/>
          </a:xfrm>
          <a:prstGeom prst="rect">
            <a:avLst/>
          </a:prstGeom>
        </p:spPr>
        <p:txBody>
          <a:bodyPr anchorCtr="0" anchor="t" bIns="91425" lIns="91425" spcFirstLastPara="1" rIns="91425" wrap="square" tIns="91425">
            <a:noAutofit/>
          </a:bodyPr>
          <a:lstStyle/>
          <a:p>
            <a:pPr indent="-508000" lvl="0" marL="457200" rtl="0" algn="l">
              <a:spcBef>
                <a:spcPts val="0"/>
              </a:spcBef>
              <a:spcAft>
                <a:spcPts val="0"/>
              </a:spcAft>
              <a:buSzPts val="4400"/>
              <a:buChar char="●"/>
            </a:pPr>
            <a:r>
              <a:rPr lang="en-US"/>
              <a:t>Add a new field to the TFDQuery</a:t>
            </a:r>
            <a:endParaRPr/>
          </a:p>
          <a:p>
            <a:pPr indent="-508000" lvl="0" marL="457200" rtl="0" algn="l">
              <a:spcBef>
                <a:spcPts val="0"/>
              </a:spcBef>
              <a:spcAft>
                <a:spcPts val="0"/>
              </a:spcAft>
              <a:buSzPts val="4400"/>
              <a:buChar char="●"/>
            </a:pPr>
            <a:r>
              <a:rPr lang="en-US"/>
              <a:t>Give it a name and type</a:t>
            </a:r>
            <a:endParaRPr/>
          </a:p>
          <a:p>
            <a:pPr indent="-508000" lvl="0" marL="457200" rtl="0" algn="l">
              <a:spcBef>
                <a:spcPts val="0"/>
              </a:spcBef>
              <a:spcAft>
                <a:spcPts val="0"/>
              </a:spcAft>
              <a:buSzPts val="4400"/>
              <a:buChar char="●"/>
            </a:pPr>
            <a:r>
              <a:rPr lang="en-US"/>
              <a:t>Set Field Type as lookup</a:t>
            </a:r>
            <a:endParaRPr/>
          </a:p>
          <a:p>
            <a:pPr indent="-508000" lvl="0" marL="457200" rtl="0" algn="l">
              <a:spcBef>
                <a:spcPts val="0"/>
              </a:spcBef>
              <a:spcAft>
                <a:spcPts val="0"/>
              </a:spcAft>
              <a:buSzPts val="4400"/>
              <a:buChar char="●"/>
            </a:pPr>
            <a:r>
              <a:rPr lang="en-US"/>
              <a:t>Connect the </a:t>
            </a:r>
            <a:r>
              <a:rPr lang="en-US"/>
              <a:t>local</a:t>
            </a:r>
            <a:r>
              <a:rPr lang="en-US"/>
              <a:t> key field to the key field of the other dataset</a:t>
            </a:r>
            <a:endParaRPr/>
          </a:p>
          <a:p>
            <a:pPr indent="-508000" lvl="0" marL="457200" rtl="0" algn="l">
              <a:spcBef>
                <a:spcPts val="0"/>
              </a:spcBef>
              <a:spcAft>
                <a:spcPts val="0"/>
              </a:spcAft>
              <a:buSzPts val="4400"/>
              <a:buChar char="●"/>
            </a:pPr>
            <a:r>
              <a:rPr lang="en-US"/>
              <a:t>Result field is displayed</a:t>
            </a:r>
            <a:endParaRPr/>
          </a:p>
        </p:txBody>
      </p:sp>
      <p:pic>
        <p:nvPicPr>
          <p:cNvPr id="207" name="Google Shape;207;p32"/>
          <p:cNvPicPr preferRelativeResize="0"/>
          <p:nvPr/>
        </p:nvPicPr>
        <p:blipFill>
          <a:blip r:embed="rId4">
            <a:alphaModFix/>
          </a:blip>
          <a:stretch>
            <a:fillRect/>
          </a:stretch>
        </p:blipFill>
        <p:spPr>
          <a:xfrm>
            <a:off x="7689088" y="6777938"/>
            <a:ext cx="2257425" cy="296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2475538" y="5996325"/>
            <a:ext cx="6521400" cy="13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7600"/>
              <a:t>Demonstration</a:t>
            </a:r>
            <a:endParaRPr sz="7600"/>
          </a:p>
        </p:txBody>
      </p:sp>
      <p:pic>
        <p:nvPicPr>
          <p:cNvPr id="213" name="Google Shape;213;p33"/>
          <p:cNvPicPr preferRelativeResize="0"/>
          <p:nvPr/>
        </p:nvPicPr>
        <p:blipFill>
          <a:blip r:embed="rId3">
            <a:alphaModFix/>
          </a:blip>
          <a:stretch>
            <a:fillRect/>
          </a:stretch>
        </p:blipFill>
        <p:spPr>
          <a:xfrm>
            <a:off x="2475590" y="2908872"/>
            <a:ext cx="6521283" cy="3087450"/>
          </a:xfrm>
          <a:prstGeom prst="rect">
            <a:avLst/>
          </a:prstGeom>
          <a:noFill/>
          <a:ln>
            <a:noFill/>
          </a:ln>
          <a:effectLst>
            <a:outerShdw blurRad="214313" rotWithShape="0" algn="bl">
              <a:schemeClr val="lt1"/>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Note on Containers</a:t>
            </a:r>
            <a:endParaRPr/>
          </a:p>
        </p:txBody>
      </p:sp>
      <p:sp>
        <p:nvSpPr>
          <p:cNvPr id="219" name="Google Shape;219;p34"/>
          <p:cNvSpPr txBox="1"/>
          <p:nvPr>
            <p:ph idx="1" type="body"/>
          </p:nvPr>
        </p:nvSpPr>
        <p:spPr>
          <a:xfrm>
            <a:off x="932000" y="2920000"/>
            <a:ext cx="10451100" cy="65535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sz="4000"/>
              <a:t>Docker is the </a:t>
            </a:r>
            <a:r>
              <a:rPr i="1" lang="en-US" sz="4000"/>
              <a:t>kleenex</a:t>
            </a:r>
            <a:r>
              <a:rPr i="1" lang="en-US" sz="4000"/>
              <a:t> </a:t>
            </a:r>
            <a:r>
              <a:rPr lang="en-US" sz="4000"/>
              <a:t>of container platforms</a:t>
            </a:r>
            <a:endParaRPr sz="4000"/>
          </a:p>
          <a:p>
            <a:pPr indent="-482600" lvl="0" marL="457200" rtl="0" algn="l">
              <a:spcBef>
                <a:spcPts val="1000"/>
              </a:spcBef>
              <a:spcAft>
                <a:spcPts val="0"/>
              </a:spcAft>
              <a:buSzPts val="4000"/>
              <a:buChar char="●"/>
            </a:pPr>
            <a:r>
              <a:rPr lang="en-US" sz="4000"/>
              <a:t>Recently introduced new license restrictions</a:t>
            </a:r>
            <a:endParaRPr sz="4000"/>
          </a:p>
          <a:p>
            <a:pPr indent="-482600" lvl="0" marL="457200" rtl="0" algn="l">
              <a:spcBef>
                <a:spcPts val="1000"/>
              </a:spcBef>
              <a:spcAft>
                <a:spcPts val="0"/>
              </a:spcAft>
              <a:buSzPts val="4000"/>
              <a:buChar char="●"/>
            </a:pPr>
            <a:r>
              <a:rPr lang="en-US" sz="4000"/>
              <a:t>Podman is a new alternative from RedHat </a:t>
            </a:r>
            <a:endParaRPr sz="4000"/>
          </a:p>
          <a:p>
            <a:pPr indent="-431800" lvl="1" marL="914400" rtl="0" algn="l">
              <a:spcBef>
                <a:spcPts val="1000"/>
              </a:spcBef>
              <a:spcAft>
                <a:spcPts val="0"/>
              </a:spcAft>
              <a:buSzPts val="3200"/>
              <a:buChar char="○"/>
            </a:pPr>
            <a:r>
              <a:rPr lang="en-US" sz="3200"/>
              <a:t>Full compatibility and possibly more secure</a:t>
            </a:r>
            <a:endParaRPr sz="3200"/>
          </a:p>
          <a:p>
            <a:pPr indent="-431800" lvl="1" marL="914400" rtl="0" algn="l">
              <a:spcBef>
                <a:spcPts val="1000"/>
              </a:spcBef>
              <a:spcAft>
                <a:spcPts val="0"/>
              </a:spcAft>
              <a:buSzPts val="3200"/>
              <a:buChar char="○"/>
            </a:pPr>
            <a:r>
              <a:rPr lang="en-US" sz="3200"/>
              <a:t>Open Container Initiative (OCI) compliant</a:t>
            </a:r>
            <a:endParaRPr sz="3200"/>
          </a:p>
          <a:p>
            <a:pPr indent="-482600" lvl="0" marL="457200" rtl="0" algn="l">
              <a:spcBef>
                <a:spcPts val="1000"/>
              </a:spcBef>
              <a:spcAft>
                <a:spcPts val="0"/>
              </a:spcAft>
              <a:buSzPts val="4000"/>
              <a:buChar char="●"/>
            </a:pPr>
            <a:r>
              <a:rPr lang="en-US" sz="4000"/>
              <a:t>Full containers ecosystem</a:t>
            </a:r>
            <a:endParaRPr sz="4000"/>
          </a:p>
          <a:p>
            <a:pPr indent="-431800" lvl="1" marL="914400" rtl="0" algn="l">
              <a:spcBef>
                <a:spcPts val="1000"/>
              </a:spcBef>
              <a:spcAft>
                <a:spcPts val="0"/>
              </a:spcAft>
              <a:buSzPts val="3200"/>
              <a:buChar char="○"/>
            </a:pPr>
            <a:r>
              <a:rPr lang="en-US" sz="3200"/>
              <a:t>Use with </a:t>
            </a:r>
            <a:r>
              <a:rPr lang="en-US" sz="3200" u="sng">
                <a:solidFill>
                  <a:schemeClr val="hlink"/>
                </a:solidFill>
                <a:hlinkClick r:id="rId3"/>
              </a:rPr>
              <a:t>hub.docker.com</a:t>
            </a:r>
            <a:r>
              <a:rPr lang="en-US" sz="3200"/>
              <a:t>, </a:t>
            </a:r>
            <a:r>
              <a:rPr lang="en-US" sz="3200" u="sng">
                <a:solidFill>
                  <a:schemeClr val="hlink"/>
                </a:solidFill>
                <a:hlinkClick r:id="rId4"/>
              </a:rPr>
              <a:t>quay.io</a:t>
            </a:r>
            <a:r>
              <a:rPr lang="en-US" sz="3200"/>
              <a:t>, or other registries</a:t>
            </a:r>
            <a:endParaRPr sz="3200"/>
          </a:p>
          <a:p>
            <a:pPr indent="-482600" lvl="0" marL="457200" rtl="0" algn="l">
              <a:spcBef>
                <a:spcPts val="1000"/>
              </a:spcBef>
              <a:spcAft>
                <a:spcPts val="1000"/>
              </a:spcAft>
              <a:buSzPts val="4000"/>
              <a:buChar char="●"/>
            </a:pPr>
            <a:r>
              <a:rPr lang="en-US" sz="4000"/>
              <a:t>Worth consideration!</a:t>
            </a:r>
            <a:endParaRPr sz="4000"/>
          </a:p>
        </p:txBody>
      </p:sp>
      <p:pic>
        <p:nvPicPr>
          <p:cNvPr id="220" name="Google Shape;220;p34"/>
          <p:cNvPicPr preferRelativeResize="0"/>
          <p:nvPr/>
        </p:nvPicPr>
        <p:blipFill>
          <a:blip r:embed="rId5">
            <a:alphaModFix/>
          </a:blip>
          <a:stretch>
            <a:fillRect/>
          </a:stretch>
        </p:blipFill>
        <p:spPr>
          <a:xfrm>
            <a:off x="11382950" y="2919988"/>
            <a:ext cx="5695950" cy="4638675"/>
          </a:xfrm>
          <a:prstGeom prst="rect">
            <a:avLst/>
          </a:prstGeom>
          <a:noFill/>
          <a:ln>
            <a:noFill/>
          </a:ln>
        </p:spPr>
      </p:pic>
      <p:sp>
        <p:nvSpPr>
          <p:cNvPr id="221" name="Google Shape;221;p34"/>
          <p:cNvSpPr txBox="1"/>
          <p:nvPr/>
        </p:nvSpPr>
        <p:spPr>
          <a:xfrm>
            <a:off x="11568075" y="7838150"/>
            <a:ext cx="551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u="sng">
                <a:solidFill>
                  <a:schemeClr val="hlink"/>
                </a:solidFill>
                <a:latin typeface="Roboto Light"/>
                <a:ea typeface="Roboto Light"/>
                <a:cs typeface="Roboto Light"/>
                <a:sym typeface="Roboto Light"/>
                <a:hlinkClick r:id="rId6"/>
              </a:rPr>
              <a:t>github.com/containers/podman</a:t>
            </a:r>
            <a:endParaRPr sz="2800">
              <a:latin typeface="Roboto Light"/>
              <a:ea typeface="Roboto Light"/>
              <a:cs typeface="Roboto Light"/>
              <a:sym typeface="Roboto Light"/>
            </a:endParaRPr>
          </a:p>
          <a:p>
            <a:pPr indent="0" lvl="0" marL="0" rtl="0" algn="ctr">
              <a:spcBef>
                <a:spcPts val="0"/>
              </a:spcBef>
              <a:spcAft>
                <a:spcPts val="0"/>
              </a:spcAft>
              <a:buNone/>
            </a:pPr>
            <a:r>
              <a:rPr lang="en-US" sz="2800" u="sng">
                <a:solidFill>
                  <a:schemeClr val="hlink"/>
                </a:solidFill>
                <a:latin typeface="Roboto Light"/>
                <a:ea typeface="Roboto Light"/>
                <a:cs typeface="Roboto Light"/>
                <a:sym typeface="Roboto Light"/>
                <a:hlinkClick r:id="rId7"/>
              </a:rPr>
              <a:t>podman.io</a:t>
            </a:r>
            <a:endParaRPr sz="280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932000" y="1258725"/>
            <a:ext cx="104526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MySQL</a:t>
            </a:r>
            <a:endParaRPr/>
          </a:p>
        </p:txBody>
      </p:sp>
      <p:sp>
        <p:nvSpPr>
          <p:cNvPr id="227" name="Google Shape;227;p35"/>
          <p:cNvSpPr txBox="1"/>
          <p:nvPr>
            <p:ph idx="1" type="body"/>
          </p:nvPr>
        </p:nvSpPr>
        <p:spPr>
          <a:xfrm>
            <a:off x="932000" y="2920000"/>
            <a:ext cx="10184700" cy="6553500"/>
          </a:xfrm>
          <a:prstGeom prst="rect">
            <a:avLst/>
          </a:prstGeom>
        </p:spPr>
        <p:txBody>
          <a:bodyPr anchorCtr="0" anchor="t" bIns="91425" lIns="91425" spcFirstLastPara="1" rIns="91425" wrap="square" tIns="91425">
            <a:noAutofit/>
          </a:bodyPr>
          <a:lstStyle/>
          <a:p>
            <a:pPr indent="-495300" lvl="0" marL="457200" rtl="0" algn="l">
              <a:spcBef>
                <a:spcPts val="0"/>
              </a:spcBef>
              <a:spcAft>
                <a:spcPts val="0"/>
              </a:spcAft>
              <a:buSzPts val="4200"/>
              <a:buChar char="●"/>
            </a:pPr>
            <a:r>
              <a:rPr lang="en-US" sz="4200"/>
              <a:t>Midrange </a:t>
            </a:r>
            <a:r>
              <a:rPr lang="en-US" sz="4200"/>
              <a:t>RDBMS</a:t>
            </a:r>
            <a:endParaRPr sz="4200"/>
          </a:p>
          <a:p>
            <a:pPr indent="-444500" lvl="1" marL="914400" rtl="0" algn="l">
              <a:spcBef>
                <a:spcPts val="0"/>
              </a:spcBef>
              <a:spcAft>
                <a:spcPts val="0"/>
              </a:spcAft>
              <a:buSzPts val="3400"/>
              <a:buChar char="○"/>
            </a:pPr>
            <a:r>
              <a:rPr lang="en-US" sz="3400"/>
              <a:t>local, embedded or remote</a:t>
            </a:r>
            <a:endParaRPr sz="3400"/>
          </a:p>
          <a:p>
            <a:pPr indent="-495300" lvl="0" marL="457200" rtl="0" algn="l">
              <a:spcBef>
                <a:spcPts val="0"/>
              </a:spcBef>
              <a:spcAft>
                <a:spcPts val="0"/>
              </a:spcAft>
              <a:buSzPts val="4200"/>
              <a:buChar char="●"/>
            </a:pPr>
            <a:r>
              <a:rPr lang="en-US" sz="4200"/>
              <a:t>Now owned by Oracle with 4 editions</a:t>
            </a:r>
            <a:endParaRPr sz="4200"/>
          </a:p>
          <a:p>
            <a:pPr indent="-444500" lvl="1" marL="914400" rtl="0" algn="l">
              <a:spcBef>
                <a:spcPts val="0"/>
              </a:spcBef>
              <a:spcAft>
                <a:spcPts val="0"/>
              </a:spcAft>
              <a:buSzPts val="3400"/>
              <a:buChar char="○"/>
            </a:pPr>
            <a:r>
              <a:rPr lang="en-US" sz="3400"/>
              <a:t>1 free, and the other 3 paid</a:t>
            </a:r>
            <a:endParaRPr sz="3400"/>
          </a:p>
          <a:p>
            <a:pPr indent="-495300" lvl="0" marL="457200" rtl="0" algn="l">
              <a:spcBef>
                <a:spcPts val="0"/>
              </a:spcBef>
              <a:spcAft>
                <a:spcPts val="0"/>
              </a:spcAft>
              <a:buSzPts val="4200"/>
              <a:buChar char="●"/>
            </a:pPr>
            <a:r>
              <a:rPr lang="en-US" sz="4200"/>
              <a:t>Very difficult to get client libraries</a:t>
            </a:r>
            <a:endParaRPr sz="4200"/>
          </a:p>
          <a:p>
            <a:pPr indent="-444500" lvl="1" marL="914400" rtl="0" algn="l">
              <a:spcBef>
                <a:spcPts val="0"/>
              </a:spcBef>
              <a:spcAft>
                <a:spcPts val="0"/>
              </a:spcAft>
              <a:buSzPts val="3400"/>
              <a:buChar char="○"/>
            </a:pPr>
            <a:r>
              <a:rPr lang="en-US" sz="3400"/>
              <a:t>Current client only 64-bit</a:t>
            </a:r>
            <a:endParaRPr sz="3400"/>
          </a:p>
          <a:p>
            <a:pPr indent="-495300" lvl="0" marL="457200" rtl="0" algn="l">
              <a:spcBef>
                <a:spcPts val="0"/>
              </a:spcBef>
              <a:spcAft>
                <a:spcPts val="0"/>
              </a:spcAft>
              <a:buSzPts val="4200"/>
              <a:buChar char="●"/>
            </a:pPr>
            <a:r>
              <a:rPr lang="en-US" sz="4200"/>
              <a:t>Links: </a:t>
            </a:r>
            <a:r>
              <a:rPr lang="en-US" sz="3400" u="sng">
                <a:solidFill>
                  <a:schemeClr val="hlink"/>
                </a:solidFill>
                <a:hlinkClick r:id="rId3"/>
              </a:rPr>
              <a:t>hub.docker.com/_/mysql</a:t>
            </a:r>
            <a:r>
              <a:rPr lang="en-US" sz="3400"/>
              <a:t> </a:t>
            </a:r>
            <a:endParaRPr sz="3400"/>
          </a:p>
          <a:p>
            <a:pPr indent="-304800" lvl="2" marL="1371600" rtl="0" algn="l">
              <a:spcBef>
                <a:spcPts val="0"/>
              </a:spcBef>
              <a:spcAft>
                <a:spcPts val="0"/>
              </a:spcAft>
              <a:buSzPts val="1200"/>
              <a:buChar char="■"/>
            </a:pPr>
            <a:r>
              <a:rPr lang="en-US" sz="2600"/>
              <a:t>Supply: MYSQL_ROOT_PASSWORD</a:t>
            </a:r>
            <a:endParaRPr sz="2600"/>
          </a:p>
          <a:p>
            <a:pPr indent="-444500" lvl="1" marL="914400" rtl="0" algn="l">
              <a:spcBef>
                <a:spcPts val="0"/>
              </a:spcBef>
              <a:spcAft>
                <a:spcPts val="0"/>
              </a:spcAft>
              <a:buSzPts val="3400"/>
              <a:buChar char="○"/>
            </a:pPr>
            <a:r>
              <a:rPr lang="en-US" sz="3400"/>
              <a:t>docwiki/RADStudio/</a:t>
            </a:r>
            <a:endParaRPr sz="3400"/>
          </a:p>
          <a:p>
            <a:pPr indent="-304800" lvl="2" marL="1371600" rtl="0" algn="l">
              <a:spcBef>
                <a:spcPts val="0"/>
              </a:spcBef>
              <a:spcAft>
                <a:spcPts val="0"/>
              </a:spcAft>
              <a:buSzPts val="1200"/>
              <a:buChar char="■"/>
            </a:pPr>
            <a:r>
              <a:rPr lang="en-US" sz="2600" u="sng">
                <a:solidFill>
                  <a:schemeClr val="hlink"/>
                </a:solidFill>
                <a:hlinkClick r:id="rId4"/>
              </a:rPr>
              <a:t>Connect_to_MySQL_Server_(FireDAC)</a:t>
            </a:r>
            <a:endParaRPr sz="2600"/>
          </a:p>
          <a:p>
            <a:pPr indent="-304800" lvl="2" marL="1371600" rtl="0" algn="l">
              <a:spcBef>
                <a:spcPts val="0"/>
              </a:spcBef>
              <a:spcAft>
                <a:spcPts val="0"/>
              </a:spcAft>
              <a:buSzPts val="1200"/>
              <a:buChar char="■"/>
            </a:pPr>
            <a:r>
              <a:rPr lang="en-US" sz="2600" u="sng">
                <a:solidFill>
                  <a:schemeClr val="hlink"/>
                </a:solidFill>
                <a:hlinkClick r:id="rId5"/>
              </a:rPr>
              <a:t>MySQL_Server_Questions_(FireDAC)</a:t>
            </a:r>
            <a:endParaRPr sz="2600"/>
          </a:p>
        </p:txBody>
      </p:sp>
      <p:pic>
        <p:nvPicPr>
          <p:cNvPr id="228" name="Google Shape;228;p35"/>
          <p:cNvPicPr preferRelativeResize="0"/>
          <p:nvPr/>
        </p:nvPicPr>
        <p:blipFill>
          <a:blip r:embed="rId6">
            <a:alphaModFix/>
          </a:blip>
          <a:stretch>
            <a:fillRect/>
          </a:stretch>
        </p:blipFill>
        <p:spPr>
          <a:xfrm>
            <a:off x="11793925" y="2238700"/>
            <a:ext cx="5853999" cy="7234800"/>
          </a:xfrm>
          <a:prstGeom prst="rect">
            <a:avLst/>
          </a:prstGeom>
          <a:noFill/>
          <a:ln>
            <a:noFill/>
          </a:ln>
        </p:spPr>
      </p:pic>
      <p:grpSp>
        <p:nvGrpSpPr>
          <p:cNvPr id="229" name="Google Shape;229;p35"/>
          <p:cNvGrpSpPr/>
          <p:nvPr/>
        </p:nvGrpSpPr>
        <p:grpSpPr>
          <a:xfrm>
            <a:off x="8618036" y="1258827"/>
            <a:ext cx="2766331" cy="2814338"/>
            <a:chOff x="2475546" y="2994425"/>
            <a:chExt cx="2581255" cy="2581251"/>
          </a:xfrm>
        </p:grpSpPr>
        <p:pic>
          <p:nvPicPr>
            <p:cNvPr id="230" name="Google Shape;230;p35"/>
            <p:cNvPicPr preferRelativeResize="0"/>
            <p:nvPr/>
          </p:nvPicPr>
          <p:blipFill rotWithShape="1">
            <a:blip r:embed="rId7">
              <a:alphaModFix/>
            </a:blip>
            <a:srcRect b="50005" l="0" r="0" t="0"/>
            <a:stretch/>
          </p:blipFill>
          <p:spPr>
            <a:xfrm>
              <a:off x="2475546" y="4662085"/>
              <a:ext cx="1605350" cy="401300"/>
            </a:xfrm>
            <a:prstGeom prst="rect">
              <a:avLst/>
            </a:prstGeom>
            <a:noFill/>
            <a:ln>
              <a:noFill/>
            </a:ln>
            <a:effectLst>
              <a:outerShdw blurRad="214313" rotWithShape="0" algn="bl">
                <a:schemeClr val="lt1"/>
              </a:outerShdw>
            </a:effectLst>
          </p:spPr>
        </p:pic>
        <p:pic>
          <p:nvPicPr>
            <p:cNvPr id="231" name="Google Shape;231;p35"/>
            <p:cNvPicPr preferRelativeResize="0"/>
            <p:nvPr/>
          </p:nvPicPr>
          <p:blipFill>
            <a:blip r:embed="rId8">
              <a:alphaModFix/>
            </a:blip>
            <a:stretch>
              <a:fillRect/>
            </a:stretch>
          </p:blipFill>
          <p:spPr>
            <a:xfrm>
              <a:off x="2475550" y="2994425"/>
              <a:ext cx="2581251" cy="2581251"/>
            </a:xfrm>
            <a:prstGeom prst="rect">
              <a:avLst/>
            </a:prstGeom>
            <a:noFill/>
            <a:ln>
              <a:noFill/>
            </a:ln>
            <a:effectLst>
              <a:outerShdw blurRad="214313" rotWithShape="0" algn="bl">
                <a:schemeClr val="lt1"/>
              </a:outerShdw>
            </a:effectLst>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932000" y="1258725"/>
            <a:ext cx="106818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MariaDB </a:t>
            </a:r>
            <a:endParaRPr/>
          </a:p>
        </p:txBody>
      </p:sp>
      <p:sp>
        <p:nvSpPr>
          <p:cNvPr id="237" name="Google Shape;237;p36"/>
          <p:cNvSpPr txBox="1"/>
          <p:nvPr>
            <p:ph idx="1" type="body"/>
          </p:nvPr>
        </p:nvSpPr>
        <p:spPr>
          <a:xfrm>
            <a:off x="932000" y="2920000"/>
            <a:ext cx="10681800" cy="6553500"/>
          </a:xfrm>
          <a:prstGeom prst="rect">
            <a:avLst/>
          </a:prstGeom>
        </p:spPr>
        <p:txBody>
          <a:bodyPr anchorCtr="0" anchor="t" bIns="91425" lIns="91425" spcFirstLastPara="1" rIns="91425" wrap="square" tIns="91425">
            <a:noAutofit/>
          </a:bodyPr>
          <a:lstStyle/>
          <a:p>
            <a:pPr indent="-508000" lvl="0" marL="457200" rtl="0" algn="l">
              <a:spcBef>
                <a:spcPts val="0"/>
              </a:spcBef>
              <a:spcAft>
                <a:spcPts val="0"/>
              </a:spcAft>
              <a:buSzPts val="4400"/>
              <a:buChar char="●"/>
            </a:pPr>
            <a:r>
              <a:rPr lang="en-US"/>
              <a:t>New open source</a:t>
            </a:r>
            <a:r>
              <a:rPr lang="en-US" sz="2800"/>
              <a:t> (GPL</a:t>
            </a:r>
            <a:r>
              <a:rPr lang="en-US" sz="2000"/>
              <a:t>v</a:t>
            </a:r>
            <a:r>
              <a:rPr lang="en-US" sz="2800"/>
              <a:t>2) </a:t>
            </a:r>
            <a:r>
              <a:rPr lang="en-US"/>
              <a:t>fork of MySQL</a:t>
            </a:r>
            <a:endParaRPr/>
          </a:p>
          <a:p>
            <a:pPr indent="-457200" lvl="1" marL="914400" rtl="0" algn="l">
              <a:spcBef>
                <a:spcPts val="0"/>
              </a:spcBef>
              <a:spcAft>
                <a:spcPts val="0"/>
              </a:spcAft>
              <a:buSzPts val="3600"/>
              <a:buChar char="○"/>
            </a:pPr>
            <a:r>
              <a:rPr lang="en-US"/>
              <a:t>I</a:t>
            </a:r>
            <a:r>
              <a:rPr lang="en-US"/>
              <a:t>ntended to maintain high compatibility </a:t>
            </a:r>
            <a:endParaRPr/>
          </a:p>
          <a:p>
            <a:pPr indent="-508000" lvl="0" marL="457200" rtl="0" algn="l">
              <a:spcBef>
                <a:spcPts val="0"/>
              </a:spcBef>
              <a:spcAft>
                <a:spcPts val="0"/>
              </a:spcAft>
              <a:buSzPts val="4400"/>
              <a:buChar char="●"/>
            </a:pPr>
            <a:r>
              <a:rPr lang="en-US"/>
              <a:t>Easy to get 32 or 64-bit client libraries</a:t>
            </a:r>
            <a:endParaRPr/>
          </a:p>
          <a:p>
            <a:pPr indent="-457200" lvl="1" marL="914400" rtl="0" algn="l">
              <a:spcBef>
                <a:spcPts val="0"/>
              </a:spcBef>
              <a:spcAft>
                <a:spcPts val="0"/>
              </a:spcAft>
              <a:buSzPts val="3600"/>
              <a:buChar char="○"/>
            </a:pPr>
            <a:r>
              <a:rPr lang="en-US"/>
              <a:t>Which are compatible with MySQL</a:t>
            </a:r>
            <a:endParaRPr/>
          </a:p>
          <a:p>
            <a:pPr indent="-457200" lvl="1" marL="914400" rtl="0" algn="l">
              <a:spcBef>
                <a:spcPts val="0"/>
              </a:spcBef>
              <a:spcAft>
                <a:spcPts val="0"/>
              </a:spcAft>
              <a:buSzPts val="3600"/>
              <a:buChar char="○"/>
            </a:pPr>
            <a:r>
              <a:rPr lang="en-US" u="sng">
                <a:solidFill>
                  <a:schemeClr val="hlink"/>
                </a:solidFill>
                <a:hlinkClick r:id="rId3"/>
              </a:rPr>
              <a:t>mariadb.com/kb/en/mariadb-connector-c/</a:t>
            </a:r>
            <a:r>
              <a:rPr lang="en-US"/>
              <a:t> </a:t>
            </a:r>
            <a:endParaRPr/>
          </a:p>
          <a:p>
            <a:pPr indent="-508000" lvl="0" marL="457200" rtl="0" algn="l">
              <a:spcBef>
                <a:spcPts val="0"/>
              </a:spcBef>
              <a:spcAft>
                <a:spcPts val="0"/>
              </a:spcAft>
              <a:buSzPts val="4400"/>
              <a:buChar char="●"/>
            </a:pPr>
            <a:r>
              <a:rPr lang="en-US"/>
              <a:t>Refer to MySQL in DocWiki and FireDAC</a:t>
            </a:r>
            <a:endParaRPr/>
          </a:p>
          <a:p>
            <a:pPr indent="-457200" lvl="1" marL="914400" rtl="0" algn="l">
              <a:spcBef>
                <a:spcPts val="0"/>
              </a:spcBef>
              <a:spcAft>
                <a:spcPts val="0"/>
              </a:spcAft>
              <a:buSzPts val="3600"/>
              <a:buChar char="○"/>
            </a:pPr>
            <a:r>
              <a:rPr lang="en-US"/>
              <a:t>The FireDAC MySQL native driver supports:</a:t>
            </a:r>
            <a:endParaRPr/>
          </a:p>
          <a:p>
            <a:pPr indent="-317500" lvl="2" marL="1371600" rtl="0" algn="l">
              <a:spcBef>
                <a:spcPts val="0"/>
              </a:spcBef>
              <a:spcAft>
                <a:spcPts val="0"/>
              </a:spcAft>
              <a:buSzPts val="1400"/>
              <a:buChar char="■"/>
            </a:pPr>
            <a:r>
              <a:rPr b="1" lang="en-US">
                <a:latin typeface="Roboto"/>
                <a:ea typeface="Roboto"/>
                <a:cs typeface="Roboto"/>
                <a:sym typeface="Roboto"/>
              </a:rPr>
              <a:t>MySQL Server </a:t>
            </a:r>
            <a:r>
              <a:rPr lang="en-US"/>
              <a:t>Community, Enterprise, and Embedded editions, from version 3.21 up to version 8.0.23.</a:t>
            </a:r>
            <a:endParaRPr/>
          </a:p>
          <a:p>
            <a:pPr indent="-317500" lvl="2" marL="1371600" rtl="0" algn="l">
              <a:spcBef>
                <a:spcPts val="0"/>
              </a:spcBef>
              <a:spcAft>
                <a:spcPts val="0"/>
              </a:spcAft>
              <a:buSzPts val="1400"/>
              <a:buChar char="■"/>
            </a:pPr>
            <a:r>
              <a:rPr b="1" lang="en-US">
                <a:latin typeface="Roboto"/>
                <a:ea typeface="Roboto"/>
                <a:cs typeface="Roboto"/>
                <a:sym typeface="Roboto"/>
              </a:rPr>
              <a:t>MariaDB</a:t>
            </a:r>
            <a:r>
              <a:rPr lang="en-US"/>
              <a:t>, from version 5.5 up to version 10.6. </a:t>
            </a:r>
            <a:endParaRPr/>
          </a:p>
          <a:p>
            <a:pPr indent="-508000" lvl="0" marL="457200" rtl="0" algn="l">
              <a:spcBef>
                <a:spcPts val="0"/>
              </a:spcBef>
              <a:spcAft>
                <a:spcPts val="0"/>
              </a:spcAft>
              <a:buSzPts val="4400"/>
              <a:buChar char="●"/>
            </a:pPr>
            <a:r>
              <a:rPr lang="en-US"/>
              <a:t>Recommend using MariaDB over MySQL</a:t>
            </a:r>
            <a:endParaRPr/>
          </a:p>
        </p:txBody>
      </p:sp>
      <p:pic>
        <p:nvPicPr>
          <p:cNvPr id="238" name="Google Shape;238;p36"/>
          <p:cNvPicPr preferRelativeResize="0"/>
          <p:nvPr/>
        </p:nvPicPr>
        <p:blipFill rotWithShape="1">
          <a:blip r:embed="rId4">
            <a:alphaModFix/>
          </a:blip>
          <a:srcRect b="13322" l="0" r="0" t="0"/>
          <a:stretch/>
        </p:blipFill>
        <p:spPr>
          <a:xfrm>
            <a:off x="12087550" y="2920000"/>
            <a:ext cx="5732526" cy="5680649"/>
          </a:xfrm>
          <a:prstGeom prst="rect">
            <a:avLst/>
          </a:prstGeom>
          <a:noFill/>
          <a:ln>
            <a:noFill/>
          </a:ln>
        </p:spPr>
      </p:pic>
      <p:pic>
        <p:nvPicPr>
          <p:cNvPr id="239" name="Google Shape;239;p36"/>
          <p:cNvPicPr preferRelativeResize="0"/>
          <p:nvPr/>
        </p:nvPicPr>
        <p:blipFill>
          <a:blip r:embed="rId5">
            <a:alphaModFix/>
          </a:blip>
          <a:stretch>
            <a:fillRect/>
          </a:stretch>
        </p:blipFill>
        <p:spPr>
          <a:xfrm>
            <a:off x="12427675" y="1164387"/>
            <a:ext cx="5052275" cy="1570475"/>
          </a:xfrm>
          <a:prstGeom prst="rect">
            <a:avLst/>
          </a:prstGeom>
          <a:noFill/>
          <a:ln>
            <a:noFill/>
          </a:ln>
          <a:effectLst>
            <a:outerShdw blurRad="214313" rotWithShape="0" algn="bl">
              <a:schemeClr val="lt1"/>
            </a:outerShdw>
          </a:effectLst>
        </p:spPr>
      </p:pic>
      <p:sp>
        <p:nvSpPr>
          <p:cNvPr id="240" name="Google Shape;240;p36"/>
          <p:cNvSpPr txBox="1"/>
          <p:nvPr/>
        </p:nvSpPr>
        <p:spPr>
          <a:xfrm>
            <a:off x="12087613" y="8785800"/>
            <a:ext cx="57324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u="sng">
                <a:solidFill>
                  <a:schemeClr val="hlink"/>
                </a:solidFill>
                <a:latin typeface="Roboto Light"/>
                <a:ea typeface="Roboto Light"/>
                <a:cs typeface="Roboto Light"/>
                <a:sym typeface="Roboto Light"/>
                <a:hlinkClick r:id="rId6"/>
              </a:rPr>
              <a:t>hub.docker.com/_/mariadb</a:t>
            </a:r>
            <a:r>
              <a:rPr lang="en-US" sz="3000">
                <a:latin typeface="Roboto Light"/>
                <a:ea typeface="Roboto Light"/>
                <a:cs typeface="Roboto Light"/>
                <a:sym typeface="Roboto Light"/>
              </a:rPr>
              <a:t> </a:t>
            </a:r>
            <a:endParaRPr sz="2700">
              <a:latin typeface="Roboto Light"/>
              <a:ea typeface="Roboto Light"/>
              <a:cs typeface="Roboto Light"/>
              <a:sym typeface="Roboto Light"/>
            </a:endParaRPr>
          </a:p>
          <a:p>
            <a:pPr indent="0" lvl="0" marL="0" rtl="0" algn="ctr">
              <a:spcBef>
                <a:spcPts val="0"/>
              </a:spcBef>
              <a:spcAft>
                <a:spcPts val="0"/>
              </a:spcAft>
              <a:buNone/>
            </a:pPr>
            <a:r>
              <a:rPr lang="en-US" sz="2700">
                <a:latin typeface="Roboto Light"/>
                <a:ea typeface="Roboto Light"/>
                <a:cs typeface="Roboto Light"/>
                <a:sym typeface="Roboto Light"/>
              </a:rPr>
              <a:t>MARIADB_ROOT_PASSWORD</a:t>
            </a:r>
            <a:endParaRPr sz="2700">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10572800" y="1932400"/>
            <a:ext cx="7715200" cy="7541104"/>
          </a:xfrm>
          <a:prstGeom prst="rect">
            <a:avLst/>
          </a:prstGeom>
          <a:noFill/>
          <a:ln>
            <a:noFill/>
          </a:ln>
        </p:spPr>
      </p:pic>
      <p:sp>
        <p:nvSpPr>
          <p:cNvPr id="246" name="Google Shape;246;p37"/>
          <p:cNvSpPr txBox="1"/>
          <p:nvPr>
            <p:ph type="title"/>
          </p:nvPr>
        </p:nvSpPr>
        <p:spPr>
          <a:xfrm>
            <a:off x="932000" y="1258725"/>
            <a:ext cx="93360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MySQL &amp; MariaDB</a:t>
            </a:r>
            <a:endParaRPr/>
          </a:p>
        </p:txBody>
      </p:sp>
      <p:sp>
        <p:nvSpPr>
          <p:cNvPr id="247" name="Google Shape;247;p37"/>
          <p:cNvSpPr txBox="1"/>
          <p:nvPr>
            <p:ph idx="1" type="body"/>
          </p:nvPr>
        </p:nvSpPr>
        <p:spPr>
          <a:xfrm>
            <a:off x="932000" y="2920000"/>
            <a:ext cx="9724500" cy="6553500"/>
          </a:xfrm>
          <a:prstGeom prst="rect">
            <a:avLst/>
          </a:prstGeom>
        </p:spPr>
        <p:txBody>
          <a:bodyPr anchorCtr="0" anchor="t" bIns="91425" lIns="91425" spcFirstLastPara="1" rIns="91425" wrap="square" tIns="91425">
            <a:noAutofit/>
          </a:bodyPr>
          <a:lstStyle/>
          <a:p>
            <a:pPr indent="-501650" lvl="0" marL="457200" rtl="0" algn="l">
              <a:lnSpc>
                <a:spcPct val="100000"/>
              </a:lnSpc>
              <a:spcBef>
                <a:spcPts val="0"/>
              </a:spcBef>
              <a:spcAft>
                <a:spcPts val="0"/>
              </a:spcAft>
              <a:buSzPts val="4300"/>
              <a:buChar char="●"/>
            </a:pPr>
            <a:r>
              <a:rPr lang="en-US" sz="4300"/>
              <a:t>Download and install drivers</a:t>
            </a:r>
            <a:endParaRPr sz="4300"/>
          </a:p>
          <a:p>
            <a:pPr indent="-450850" lvl="1" marL="914400" rtl="0" algn="l">
              <a:lnSpc>
                <a:spcPct val="100000"/>
              </a:lnSpc>
              <a:spcBef>
                <a:spcPts val="1000"/>
              </a:spcBef>
              <a:spcAft>
                <a:spcPts val="0"/>
              </a:spcAft>
              <a:buSzPts val="3500"/>
              <a:buChar char="○"/>
            </a:pPr>
            <a:r>
              <a:rPr lang="en-US" sz="3500" u="sng">
                <a:solidFill>
                  <a:schemeClr val="hlink"/>
                </a:solidFill>
                <a:hlinkClick r:id="rId4"/>
              </a:rPr>
              <a:t>mariadb.com/kb/en/mariadb-connector-c/</a:t>
            </a:r>
            <a:r>
              <a:rPr lang="en-US" sz="3500"/>
              <a:t> </a:t>
            </a:r>
            <a:endParaRPr sz="3500"/>
          </a:p>
          <a:p>
            <a:pPr indent="-501650" lvl="0" marL="457200" rtl="0" algn="l">
              <a:lnSpc>
                <a:spcPct val="100000"/>
              </a:lnSpc>
              <a:spcBef>
                <a:spcPts val="1000"/>
              </a:spcBef>
              <a:spcAft>
                <a:spcPts val="0"/>
              </a:spcAft>
              <a:buSzPts val="4300"/>
              <a:buChar char="●"/>
            </a:pPr>
            <a:r>
              <a:rPr lang="en-US" sz="4300"/>
              <a:t>DriverID: MySQL</a:t>
            </a:r>
            <a:endParaRPr sz="4300"/>
          </a:p>
          <a:p>
            <a:pPr indent="-501650" lvl="0" marL="457200" rtl="0" algn="l">
              <a:lnSpc>
                <a:spcPct val="100000"/>
              </a:lnSpc>
              <a:spcBef>
                <a:spcPts val="1000"/>
              </a:spcBef>
              <a:spcAft>
                <a:spcPts val="0"/>
              </a:spcAft>
              <a:buSzPts val="4300"/>
              <a:buChar char="●"/>
            </a:pPr>
            <a:r>
              <a:rPr lang="en-US" sz="4300"/>
              <a:t>Server: name or IP</a:t>
            </a:r>
            <a:endParaRPr sz="4300"/>
          </a:p>
          <a:p>
            <a:pPr indent="-501650" lvl="0" marL="457200" rtl="0" algn="l">
              <a:lnSpc>
                <a:spcPct val="100000"/>
              </a:lnSpc>
              <a:spcBef>
                <a:spcPts val="1000"/>
              </a:spcBef>
              <a:spcAft>
                <a:spcPts val="0"/>
              </a:spcAft>
              <a:buSzPts val="4300"/>
              <a:buChar char="●"/>
            </a:pPr>
            <a:r>
              <a:rPr lang="en-US" sz="4300"/>
              <a:t>Port: 3306</a:t>
            </a:r>
            <a:r>
              <a:rPr lang="en-US" sz="3500"/>
              <a:t> (default)</a:t>
            </a:r>
            <a:endParaRPr sz="3500"/>
          </a:p>
          <a:p>
            <a:pPr indent="-501650" lvl="0" marL="457200" rtl="0" algn="l">
              <a:lnSpc>
                <a:spcPct val="100000"/>
              </a:lnSpc>
              <a:spcBef>
                <a:spcPts val="1000"/>
              </a:spcBef>
              <a:spcAft>
                <a:spcPts val="0"/>
              </a:spcAft>
              <a:buSzPts val="4300"/>
              <a:buChar char="●"/>
            </a:pPr>
            <a:r>
              <a:rPr lang="en-US" sz="4300"/>
              <a:t>Database: mysql </a:t>
            </a:r>
            <a:r>
              <a:rPr lang="en-US" sz="3500"/>
              <a:t>(default-case sensitive)</a:t>
            </a:r>
            <a:endParaRPr sz="3500"/>
          </a:p>
          <a:p>
            <a:pPr indent="-450850" lvl="1" marL="914400" rtl="0" algn="l">
              <a:lnSpc>
                <a:spcPct val="100000"/>
              </a:lnSpc>
              <a:spcBef>
                <a:spcPts val="1000"/>
              </a:spcBef>
              <a:spcAft>
                <a:spcPts val="0"/>
              </a:spcAft>
              <a:buSzPts val="3500"/>
              <a:buChar char="○"/>
            </a:pPr>
            <a:r>
              <a:rPr i="1" lang="en-US" sz="3500"/>
              <a:t>Instance name within server</a:t>
            </a:r>
            <a:endParaRPr i="1" sz="3500"/>
          </a:p>
          <a:p>
            <a:pPr indent="-450850" lvl="0" marL="457200" rtl="0" algn="l">
              <a:lnSpc>
                <a:spcPct val="100000"/>
              </a:lnSpc>
              <a:spcBef>
                <a:spcPts val="1000"/>
              </a:spcBef>
              <a:spcAft>
                <a:spcPts val="1000"/>
              </a:spcAft>
              <a:buSzPts val="3500"/>
              <a:buChar char="●"/>
            </a:pPr>
            <a:r>
              <a:rPr lang="en-US" sz="3500" u="sng">
                <a:solidFill>
                  <a:srgbClr val="0000FF"/>
                </a:solidFill>
                <a:hlinkClick r:id="rId5">
                  <a:extLst>
                    <a:ext uri="{A12FA001-AC4F-418D-AE19-62706E023703}">
                      <ahyp:hlinkClr val="tx"/>
                    </a:ext>
                  </a:extLst>
                </a:hlinkClick>
              </a:rPr>
              <a:t>DocWiki/Connect_to_MySQL_Server_(FireDAC)</a:t>
            </a:r>
            <a:endParaRPr sz="3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2475538" y="5996325"/>
            <a:ext cx="6521400" cy="13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7600"/>
              <a:t>Demonstration</a:t>
            </a:r>
            <a:endParaRPr sz="7600"/>
          </a:p>
        </p:txBody>
      </p:sp>
      <p:grpSp>
        <p:nvGrpSpPr>
          <p:cNvPr id="253" name="Google Shape;253;p38"/>
          <p:cNvGrpSpPr/>
          <p:nvPr/>
        </p:nvGrpSpPr>
        <p:grpSpPr>
          <a:xfrm>
            <a:off x="2475546" y="3291275"/>
            <a:ext cx="2581255" cy="2581251"/>
            <a:chOff x="2475546" y="2994425"/>
            <a:chExt cx="2581255" cy="2581251"/>
          </a:xfrm>
        </p:grpSpPr>
        <p:pic>
          <p:nvPicPr>
            <p:cNvPr id="254" name="Google Shape;254;p38"/>
            <p:cNvPicPr preferRelativeResize="0"/>
            <p:nvPr/>
          </p:nvPicPr>
          <p:blipFill rotWithShape="1">
            <a:blip r:embed="rId3">
              <a:alphaModFix/>
            </a:blip>
            <a:srcRect b="50005" l="0" r="0" t="0"/>
            <a:stretch/>
          </p:blipFill>
          <p:spPr>
            <a:xfrm>
              <a:off x="2475546" y="4662085"/>
              <a:ext cx="1605350" cy="401300"/>
            </a:xfrm>
            <a:prstGeom prst="rect">
              <a:avLst/>
            </a:prstGeom>
            <a:noFill/>
            <a:ln>
              <a:noFill/>
            </a:ln>
            <a:effectLst>
              <a:outerShdw blurRad="214313" rotWithShape="0" algn="bl">
                <a:schemeClr val="lt1"/>
              </a:outerShdw>
            </a:effectLst>
          </p:spPr>
        </p:pic>
        <p:pic>
          <p:nvPicPr>
            <p:cNvPr id="255" name="Google Shape;255;p38"/>
            <p:cNvPicPr preferRelativeResize="0"/>
            <p:nvPr/>
          </p:nvPicPr>
          <p:blipFill>
            <a:blip r:embed="rId4">
              <a:alphaModFix/>
            </a:blip>
            <a:stretch>
              <a:fillRect/>
            </a:stretch>
          </p:blipFill>
          <p:spPr>
            <a:xfrm>
              <a:off x="2475550" y="2994425"/>
              <a:ext cx="2581251" cy="2581251"/>
            </a:xfrm>
            <a:prstGeom prst="rect">
              <a:avLst/>
            </a:prstGeom>
            <a:noFill/>
            <a:ln>
              <a:noFill/>
            </a:ln>
            <a:effectLst>
              <a:outerShdw blurRad="214313" rotWithShape="0" algn="bl">
                <a:schemeClr val="lt1"/>
              </a:outerShdw>
            </a:effectLst>
          </p:spPr>
        </p:pic>
      </p:grpSp>
      <p:pic>
        <p:nvPicPr>
          <p:cNvPr id="256" name="Google Shape;256;p38"/>
          <p:cNvPicPr preferRelativeResize="0"/>
          <p:nvPr/>
        </p:nvPicPr>
        <p:blipFill>
          <a:blip r:embed="rId5">
            <a:alphaModFix/>
          </a:blip>
          <a:stretch>
            <a:fillRect/>
          </a:stretch>
        </p:blipFill>
        <p:spPr>
          <a:xfrm>
            <a:off x="5344304" y="2889531"/>
            <a:ext cx="3652650" cy="29829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754750" y="3905250"/>
            <a:ext cx="14155500" cy="27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900">
                <a:solidFill>
                  <a:srgbClr val="980000"/>
                </a:solidFill>
                <a:latin typeface="Consolas"/>
                <a:ea typeface="Consolas"/>
                <a:cs typeface="Consolas"/>
                <a:sym typeface="Consolas"/>
              </a:rPr>
              <a:t>FINALIZATION</a:t>
            </a:r>
            <a:endParaRPr b="1" sz="12900">
              <a:solidFill>
                <a:srgbClr val="980000"/>
              </a:solidFill>
              <a:latin typeface="Consolas"/>
              <a:ea typeface="Consolas"/>
              <a:cs typeface="Consolas"/>
              <a:sym typeface="Consolas"/>
            </a:endParaRPr>
          </a:p>
        </p:txBody>
      </p:sp>
      <p:sp>
        <p:nvSpPr>
          <p:cNvPr id="262" name="Google Shape;262;p39"/>
          <p:cNvSpPr txBox="1"/>
          <p:nvPr/>
        </p:nvSpPr>
        <p:spPr>
          <a:xfrm>
            <a:off x="1955500" y="8654575"/>
            <a:ext cx="6896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Roboto"/>
                <a:ea typeface="Roboto"/>
                <a:cs typeface="Roboto"/>
                <a:sym typeface="Roboto"/>
              </a:rPr>
              <a:t>Slides and samples </a:t>
            </a:r>
            <a:endParaRPr sz="2300">
              <a:latin typeface="Roboto"/>
              <a:ea typeface="Roboto"/>
              <a:cs typeface="Roboto"/>
              <a:sym typeface="Roboto"/>
            </a:endParaRPr>
          </a:p>
          <a:p>
            <a:pPr indent="0" lvl="0" marL="0" rtl="0" algn="ctr">
              <a:spcBef>
                <a:spcPts val="0"/>
              </a:spcBef>
              <a:spcAft>
                <a:spcPts val="0"/>
              </a:spcAft>
              <a:buNone/>
            </a:pPr>
            <a:r>
              <a:rPr lang="en-US" sz="2300" u="sng">
                <a:solidFill>
                  <a:schemeClr val="hlink"/>
                </a:solidFill>
                <a:latin typeface="Roboto"/>
                <a:ea typeface="Roboto"/>
                <a:cs typeface="Roboto"/>
                <a:sym typeface="Roboto"/>
                <a:hlinkClick r:id="rId3"/>
              </a:rPr>
              <a:t>github.com/jimmckeeth/FireDAC-Fundamentals</a:t>
            </a:r>
            <a:endParaRPr sz="23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FireDAC in Depth</a:t>
            </a:r>
            <a:endParaRPr/>
          </a:p>
        </p:txBody>
      </p:sp>
      <p:sp>
        <p:nvSpPr>
          <p:cNvPr id="268" name="Google Shape;268;p40"/>
          <p:cNvSpPr txBox="1"/>
          <p:nvPr>
            <p:ph idx="1" type="body"/>
          </p:nvPr>
        </p:nvSpPr>
        <p:spPr>
          <a:xfrm>
            <a:off x="932000" y="2920000"/>
            <a:ext cx="9724500" cy="6553500"/>
          </a:xfrm>
          <a:prstGeom prst="rect">
            <a:avLst/>
          </a:prstGeom>
        </p:spPr>
        <p:txBody>
          <a:bodyPr anchorCtr="0" anchor="t" bIns="91425" lIns="91425" spcFirstLastPara="1" rIns="91425" wrap="square" tIns="91425">
            <a:noAutofit/>
          </a:bodyPr>
          <a:lstStyle/>
          <a:p>
            <a:pPr indent="-501650" lvl="0" marL="457200" rtl="0" algn="l">
              <a:spcBef>
                <a:spcPts val="0"/>
              </a:spcBef>
              <a:spcAft>
                <a:spcPts val="0"/>
              </a:spcAft>
              <a:buSzPts val="4300"/>
              <a:buChar char="●"/>
            </a:pPr>
            <a:r>
              <a:rPr lang="en-US" sz="4300"/>
              <a:t>The definitive book about FireDAC</a:t>
            </a:r>
            <a:endParaRPr sz="4300"/>
          </a:p>
          <a:p>
            <a:pPr indent="-482600" lvl="0" marL="457200" rtl="0" algn="l">
              <a:spcBef>
                <a:spcPts val="0"/>
              </a:spcBef>
              <a:spcAft>
                <a:spcPts val="0"/>
              </a:spcAft>
              <a:buSzPts val="4000"/>
              <a:buChar char="●"/>
            </a:pPr>
            <a:r>
              <a:rPr lang="en-US" sz="4000"/>
              <a:t>by </a:t>
            </a:r>
            <a:r>
              <a:rPr lang="en-US" sz="4000"/>
              <a:t>Spirit</a:t>
            </a:r>
            <a:r>
              <a:rPr lang="en-US" sz="4000"/>
              <a:t> of Delphi winner Dr. Cary </a:t>
            </a:r>
            <a:r>
              <a:rPr lang="en-US" sz="4000"/>
              <a:t>Jensen</a:t>
            </a:r>
            <a:endParaRPr sz="4000"/>
          </a:p>
          <a:p>
            <a:pPr indent="-482600" lvl="0" marL="457200" rtl="0" algn="l">
              <a:spcBef>
                <a:spcPts val="0"/>
              </a:spcBef>
              <a:spcAft>
                <a:spcPts val="0"/>
              </a:spcAft>
              <a:buSzPts val="4000"/>
              <a:buChar char="●"/>
            </a:pPr>
            <a:r>
              <a:rPr lang="en-US" sz="4000" u="sng">
                <a:solidFill>
                  <a:schemeClr val="hlink"/>
                </a:solidFill>
                <a:hlinkClick r:id="rId3"/>
              </a:rPr>
              <a:t>jensendatasystems.com/firedacbook</a:t>
            </a:r>
            <a:r>
              <a:rPr lang="en-US" sz="4000"/>
              <a:t> </a:t>
            </a:r>
            <a:endParaRPr sz="4000"/>
          </a:p>
          <a:p>
            <a:pPr indent="-412750" lvl="0" marL="457200" rtl="0" algn="l">
              <a:spcBef>
                <a:spcPts val="0"/>
              </a:spcBef>
              <a:spcAft>
                <a:spcPts val="0"/>
              </a:spcAft>
              <a:buSzPts val="2900"/>
              <a:buChar char="●"/>
            </a:pPr>
            <a:r>
              <a:rPr lang="en-US" sz="2900"/>
              <a:t>Learn how to connect to a wide variety of databases</a:t>
            </a:r>
            <a:endParaRPr sz="2900"/>
          </a:p>
          <a:p>
            <a:pPr indent="-412750" lvl="0" marL="457200" rtl="0" algn="l">
              <a:spcBef>
                <a:spcPts val="0"/>
              </a:spcBef>
              <a:spcAft>
                <a:spcPts val="0"/>
              </a:spcAft>
              <a:buSzPts val="2900"/>
              <a:buChar char="●"/>
            </a:pPr>
            <a:r>
              <a:rPr lang="en-US" sz="2900"/>
              <a:t>Optimize your connection configurations</a:t>
            </a:r>
            <a:endParaRPr sz="2900"/>
          </a:p>
          <a:p>
            <a:pPr indent="-412750" lvl="0" marL="457200" rtl="0" algn="l">
              <a:spcBef>
                <a:spcPts val="0"/>
              </a:spcBef>
              <a:spcAft>
                <a:spcPts val="0"/>
              </a:spcAft>
              <a:buSzPts val="2900"/>
              <a:buChar char="●"/>
            </a:pPr>
            <a:r>
              <a:rPr lang="en-US" sz="2900"/>
              <a:t>Explore the world of indexes, searches, and filters</a:t>
            </a:r>
            <a:endParaRPr sz="2900"/>
          </a:p>
          <a:p>
            <a:pPr indent="-412750" lvl="0" marL="457200" rtl="0" algn="l">
              <a:spcBef>
                <a:spcPts val="0"/>
              </a:spcBef>
              <a:spcAft>
                <a:spcPts val="0"/>
              </a:spcAft>
              <a:buSzPts val="2900"/>
              <a:buChar char="●"/>
            </a:pPr>
            <a:r>
              <a:rPr lang="en-US" sz="2900"/>
              <a:t>Discover the power of persisted datasets</a:t>
            </a:r>
            <a:endParaRPr sz="2900"/>
          </a:p>
          <a:p>
            <a:pPr indent="-412750" lvl="0" marL="457200" rtl="0" algn="l">
              <a:spcBef>
                <a:spcPts val="0"/>
              </a:spcBef>
              <a:spcAft>
                <a:spcPts val="0"/>
              </a:spcAft>
              <a:buSzPts val="2900"/>
              <a:buChar char="●"/>
            </a:pPr>
            <a:r>
              <a:rPr lang="en-US" sz="2900"/>
              <a:t>Create flexible queries using macros and FireDAC scalar functions</a:t>
            </a:r>
            <a:endParaRPr sz="2900"/>
          </a:p>
          <a:p>
            <a:pPr indent="-412750" lvl="0" marL="457200" rtl="0" algn="l">
              <a:spcBef>
                <a:spcPts val="0"/>
              </a:spcBef>
              <a:spcAft>
                <a:spcPts val="0"/>
              </a:spcAft>
              <a:buSzPts val="2900"/>
              <a:buChar char="●"/>
            </a:pPr>
            <a:r>
              <a:rPr lang="en-US" sz="2900"/>
              <a:t>Achieve blazing performance with Array DML</a:t>
            </a:r>
            <a:endParaRPr sz="2900"/>
          </a:p>
          <a:p>
            <a:pPr indent="-412750" lvl="0" marL="457200" rtl="0" algn="l">
              <a:spcBef>
                <a:spcPts val="0"/>
              </a:spcBef>
              <a:spcAft>
                <a:spcPts val="0"/>
              </a:spcAft>
              <a:buSzPts val="2900"/>
              <a:buChar char="●"/>
            </a:pPr>
            <a:r>
              <a:rPr lang="en-US" sz="2900"/>
              <a:t>Master the art of cached updates</a:t>
            </a:r>
            <a:endParaRPr sz="2900"/>
          </a:p>
          <a:p>
            <a:pPr indent="-412750" lvl="0" marL="457200" rtl="0" algn="l">
              <a:spcBef>
                <a:spcPts val="0"/>
              </a:spcBef>
              <a:spcAft>
                <a:spcPts val="0"/>
              </a:spcAft>
              <a:buSzPts val="2900"/>
              <a:buChar char="●"/>
            </a:pPr>
            <a:r>
              <a:rPr lang="en-US" sz="2900"/>
              <a:t>Add sophisticated features using Local SQL</a:t>
            </a:r>
            <a:endParaRPr sz="2900"/>
          </a:p>
        </p:txBody>
      </p:sp>
      <p:pic>
        <p:nvPicPr>
          <p:cNvPr id="269" name="Google Shape;269;p40"/>
          <p:cNvPicPr preferRelativeResize="0"/>
          <p:nvPr/>
        </p:nvPicPr>
        <p:blipFill>
          <a:blip r:embed="rId4">
            <a:alphaModFix/>
          </a:blip>
          <a:stretch>
            <a:fillRect/>
          </a:stretch>
        </p:blipFill>
        <p:spPr>
          <a:xfrm>
            <a:off x="10925510" y="1258725"/>
            <a:ext cx="6153390" cy="8214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Resources</a:t>
            </a:r>
            <a:endParaRPr/>
          </a:p>
        </p:txBody>
      </p:sp>
      <p:sp>
        <p:nvSpPr>
          <p:cNvPr id="275" name="Google Shape;275;p41"/>
          <p:cNvSpPr txBox="1"/>
          <p:nvPr>
            <p:ph idx="1" type="body"/>
          </p:nvPr>
        </p:nvSpPr>
        <p:spPr>
          <a:xfrm>
            <a:off x="932000" y="2920000"/>
            <a:ext cx="16146900" cy="6553500"/>
          </a:xfrm>
          <a:prstGeom prst="rect">
            <a:avLst/>
          </a:prstGeom>
        </p:spPr>
        <p:txBody>
          <a:bodyPr anchorCtr="0" anchor="t" bIns="91425" lIns="91425" spcFirstLastPara="1" rIns="91425" wrap="square" tIns="91425">
            <a:noAutofit/>
          </a:bodyPr>
          <a:lstStyle/>
          <a:p>
            <a:pPr indent="-508000" lvl="0" marL="457200" rtl="0" algn="l">
              <a:spcBef>
                <a:spcPts val="0"/>
              </a:spcBef>
              <a:spcAft>
                <a:spcPts val="0"/>
              </a:spcAft>
              <a:buSzPts val="4400"/>
              <a:buChar char="●"/>
            </a:pPr>
            <a:r>
              <a:rPr lang="en-US"/>
              <a:t>FireDAC DocWiki:</a:t>
            </a:r>
            <a:endParaRPr/>
          </a:p>
          <a:p>
            <a:pPr indent="-457200" lvl="1" marL="914400" rtl="0" algn="l">
              <a:spcBef>
                <a:spcPts val="0"/>
              </a:spcBef>
              <a:spcAft>
                <a:spcPts val="0"/>
              </a:spcAft>
              <a:buSzPts val="3600"/>
              <a:buChar char="○"/>
            </a:pPr>
            <a:r>
              <a:rPr lang="en-US" u="sng">
                <a:solidFill>
                  <a:schemeClr val="hlink"/>
                </a:solidFill>
                <a:hlinkClick r:id="rId3"/>
              </a:rPr>
              <a:t>docwiki/RADStudio/en/Firedac</a:t>
            </a:r>
            <a:r>
              <a:rPr lang="en-US"/>
              <a:t> </a:t>
            </a:r>
            <a:endParaRPr/>
          </a:p>
          <a:p>
            <a:pPr indent="-457200" lvl="1" marL="914400" rtl="0" algn="l">
              <a:spcBef>
                <a:spcPts val="0"/>
              </a:spcBef>
              <a:spcAft>
                <a:spcPts val="0"/>
              </a:spcAft>
              <a:buSzPts val="3600"/>
              <a:buChar char="○"/>
            </a:pPr>
            <a:r>
              <a:rPr lang="en-US" u="sng">
                <a:solidFill>
                  <a:schemeClr val="hlink"/>
                </a:solidFill>
                <a:hlinkClick r:id="rId4"/>
              </a:rPr>
              <a:t>docwiki/RADStudio/en/Overview_(FireDAC)</a:t>
            </a:r>
            <a:endParaRPr/>
          </a:p>
          <a:p>
            <a:pPr indent="-457200" lvl="1" marL="914400" rtl="0" algn="l">
              <a:spcBef>
                <a:spcPts val="0"/>
              </a:spcBef>
              <a:spcAft>
                <a:spcPts val="0"/>
              </a:spcAft>
              <a:buSzPts val="3600"/>
              <a:buChar char="○"/>
            </a:pPr>
            <a:r>
              <a:rPr lang="en-US" u="sng">
                <a:solidFill>
                  <a:schemeClr val="hlink"/>
                </a:solidFill>
                <a:hlinkClick r:id="rId5"/>
              </a:rPr>
              <a:t>docwiki/RADStudio/en/Getting_Started_(FireDAC)</a:t>
            </a:r>
            <a:endParaRPr/>
          </a:p>
          <a:p>
            <a:pPr indent="-457200" lvl="1" marL="914400" rtl="0" algn="l">
              <a:spcBef>
                <a:spcPts val="0"/>
              </a:spcBef>
              <a:spcAft>
                <a:spcPts val="0"/>
              </a:spcAft>
              <a:buSzPts val="3600"/>
              <a:buChar char="○"/>
            </a:pPr>
            <a:r>
              <a:rPr lang="en-US" u="sng">
                <a:solidFill>
                  <a:schemeClr val="hlink"/>
                </a:solidFill>
                <a:hlinkClick r:id="rId6"/>
              </a:rPr>
              <a:t>docwiki/RADStudio/en/FAQ_(FireDAC)</a:t>
            </a:r>
            <a:endParaRPr/>
          </a:p>
          <a:p>
            <a:pPr indent="-508000" lvl="0" marL="457200" rtl="0" algn="l">
              <a:spcBef>
                <a:spcPts val="0"/>
              </a:spcBef>
              <a:spcAft>
                <a:spcPts val="0"/>
              </a:spcAft>
              <a:buSzPts val="4400"/>
              <a:buChar char="●"/>
            </a:pPr>
            <a:r>
              <a:rPr lang="en-US"/>
              <a:t>SQL Reference</a:t>
            </a:r>
            <a:endParaRPr/>
          </a:p>
          <a:p>
            <a:pPr indent="-457200" lvl="1" marL="914400" rtl="0" algn="l">
              <a:spcBef>
                <a:spcPts val="0"/>
              </a:spcBef>
              <a:spcAft>
                <a:spcPts val="0"/>
              </a:spcAft>
              <a:buSzPts val="3600"/>
              <a:buChar char="○"/>
            </a:pPr>
            <a:r>
              <a:rPr lang="en-US" u="sng">
                <a:solidFill>
                  <a:schemeClr val="hlink"/>
                </a:solidFill>
                <a:hlinkClick r:id="rId7"/>
              </a:rPr>
              <a:t>SQLTutorial.org</a:t>
            </a:r>
            <a:r>
              <a:rPr lang="en-US"/>
              <a:t> </a:t>
            </a:r>
            <a:endParaRPr/>
          </a:p>
          <a:p>
            <a:pPr indent="-457200" lvl="1" marL="914400" rtl="0" algn="l">
              <a:spcBef>
                <a:spcPts val="0"/>
              </a:spcBef>
              <a:spcAft>
                <a:spcPts val="0"/>
              </a:spcAft>
              <a:buSzPts val="3600"/>
              <a:buChar char="○"/>
            </a:pPr>
            <a:r>
              <a:rPr lang="en-US" u="sng">
                <a:solidFill>
                  <a:schemeClr val="hlink"/>
                </a:solidFill>
                <a:hlinkClick r:id="rId8"/>
              </a:rPr>
              <a:t>en.wikibooks.org/wiki/Structured_Query_Language</a:t>
            </a:r>
            <a:r>
              <a:rPr lang="en-US"/>
              <a:t> </a:t>
            </a:r>
            <a:endParaRPr/>
          </a:p>
          <a:p>
            <a:pPr indent="-457200" lvl="1" marL="914400" rtl="0" algn="l">
              <a:spcBef>
                <a:spcPts val="0"/>
              </a:spcBef>
              <a:spcAft>
                <a:spcPts val="0"/>
              </a:spcAft>
              <a:buSzPts val="3600"/>
              <a:buChar char="○"/>
            </a:pPr>
            <a:r>
              <a:rPr lang="en-US" u="sng">
                <a:solidFill>
                  <a:schemeClr val="hlink"/>
                </a:solidFill>
                <a:hlinkClick r:id="rId9"/>
              </a:rPr>
              <a:t>w3schools.com/sql</a:t>
            </a:r>
            <a:endParaRPr/>
          </a:p>
          <a:p>
            <a:pPr indent="-457200" lvl="1" marL="914400" rtl="0" algn="l">
              <a:spcBef>
                <a:spcPts val="0"/>
              </a:spcBef>
              <a:spcAft>
                <a:spcPts val="0"/>
              </a:spcAft>
              <a:buSzPts val="3600"/>
              <a:buChar char="○"/>
            </a:pPr>
            <a:r>
              <a:rPr lang="en-US" u="sng">
                <a:solidFill>
                  <a:schemeClr val="hlink"/>
                </a:solidFill>
                <a:hlinkClick r:id="rId10"/>
              </a:rPr>
              <a:t>khanacademy.org/computing/computer-programming/sql </a:t>
            </a:r>
            <a:endParaRPr/>
          </a:p>
          <a:p>
            <a:pPr indent="-457200" lvl="1" marL="914400" rtl="0" algn="l">
              <a:spcBef>
                <a:spcPts val="0"/>
              </a:spcBef>
              <a:spcAft>
                <a:spcPts val="0"/>
              </a:spcAft>
              <a:buSzPts val="3600"/>
              <a:buChar char="○"/>
            </a:pPr>
            <a:r>
              <a:rPr lang="en-US" u="sng">
                <a:solidFill>
                  <a:schemeClr val="hlink"/>
                </a:solidFill>
                <a:hlinkClick r:id="rId11"/>
              </a:rPr>
              <a:t>codecademy.com/learn/learn-sql</a:t>
            </a:r>
            <a:endParaRPr/>
          </a:p>
        </p:txBody>
      </p:sp>
      <p:sp>
        <p:nvSpPr>
          <p:cNvPr id="276" name="Google Shape;276;p41"/>
          <p:cNvSpPr txBox="1"/>
          <p:nvPr/>
        </p:nvSpPr>
        <p:spPr>
          <a:xfrm rot="896679">
            <a:off x="11513706" y="1600190"/>
            <a:ext cx="6191112" cy="2756668"/>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US" sz="3800">
                <a:latin typeface="Archivo"/>
                <a:ea typeface="Archivo"/>
                <a:cs typeface="Archivo"/>
                <a:sym typeface="Archivo"/>
              </a:rPr>
              <a:t>See you tomorrow</a:t>
            </a:r>
            <a:endParaRPr i="1" sz="3800">
              <a:latin typeface="Archivo"/>
              <a:ea typeface="Archivo"/>
              <a:cs typeface="Archivo"/>
              <a:sym typeface="Archivo"/>
            </a:endParaRPr>
          </a:p>
          <a:p>
            <a:pPr indent="0" lvl="0" marL="0" rtl="0" algn="ctr">
              <a:lnSpc>
                <a:spcPct val="115000"/>
              </a:lnSpc>
              <a:spcBef>
                <a:spcPts val="0"/>
              </a:spcBef>
              <a:spcAft>
                <a:spcPts val="0"/>
              </a:spcAft>
              <a:buNone/>
            </a:pPr>
            <a:r>
              <a:rPr b="1" lang="en-US" sz="3800">
                <a:latin typeface="Archivo"/>
                <a:ea typeface="Archivo"/>
                <a:cs typeface="Archivo"/>
                <a:sym typeface="Archivo"/>
              </a:rPr>
              <a:t>FireDAC: Your Secret Dataset Weapon </a:t>
            </a:r>
            <a:br>
              <a:rPr b="1" lang="en-US" sz="3800">
                <a:latin typeface="Archivo"/>
                <a:ea typeface="Archivo"/>
                <a:cs typeface="Archivo"/>
                <a:sym typeface="Archivo"/>
              </a:rPr>
            </a:br>
            <a:r>
              <a:rPr lang="en-US" sz="3600">
                <a:latin typeface="Archivo"/>
                <a:ea typeface="Archivo"/>
                <a:cs typeface="Archivo"/>
                <a:sym typeface="Archivo"/>
              </a:rPr>
              <a:t>August 13, 1:00 PM (CST) </a:t>
            </a:r>
            <a:endParaRPr sz="3600">
              <a:latin typeface="Archivo"/>
              <a:ea typeface="Archivo"/>
              <a:cs typeface="Archivo"/>
              <a:sym typeface="Archivo"/>
            </a:endParaRPr>
          </a:p>
        </p:txBody>
      </p:sp>
      <p:sp>
        <p:nvSpPr>
          <p:cNvPr id="277" name="Google Shape;277;p41"/>
          <p:cNvSpPr txBox="1"/>
          <p:nvPr/>
        </p:nvSpPr>
        <p:spPr>
          <a:xfrm>
            <a:off x="10182800" y="9092725"/>
            <a:ext cx="6896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Roboto"/>
                <a:ea typeface="Roboto"/>
                <a:cs typeface="Roboto"/>
                <a:sym typeface="Roboto"/>
              </a:rPr>
              <a:t>Slides and samples </a:t>
            </a:r>
            <a:endParaRPr sz="2300">
              <a:latin typeface="Roboto"/>
              <a:ea typeface="Roboto"/>
              <a:cs typeface="Roboto"/>
              <a:sym typeface="Roboto"/>
            </a:endParaRPr>
          </a:p>
          <a:p>
            <a:pPr indent="0" lvl="0" marL="0" rtl="0" algn="ctr">
              <a:spcBef>
                <a:spcPts val="0"/>
              </a:spcBef>
              <a:spcAft>
                <a:spcPts val="0"/>
              </a:spcAft>
              <a:buNone/>
            </a:pPr>
            <a:r>
              <a:rPr lang="en-US" sz="2300" u="sng">
                <a:solidFill>
                  <a:schemeClr val="hlink"/>
                </a:solidFill>
                <a:latin typeface="Roboto"/>
                <a:ea typeface="Roboto"/>
                <a:cs typeface="Roboto"/>
                <a:sym typeface="Roboto"/>
                <a:hlinkClick r:id="rId12"/>
              </a:rPr>
              <a:t>github.com/jimmckeeth/FireDAC-Fundamentals</a:t>
            </a:r>
            <a:endParaRPr sz="23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5"/>
          <p:cNvPicPr preferRelativeResize="0"/>
          <p:nvPr/>
        </p:nvPicPr>
        <p:blipFill>
          <a:blip r:embed="rId3">
            <a:alphaModFix amt="11000"/>
          </a:blip>
          <a:stretch>
            <a:fillRect/>
          </a:stretch>
        </p:blipFill>
        <p:spPr>
          <a:xfrm>
            <a:off x="4073475" y="388537"/>
            <a:ext cx="5763450" cy="9223427"/>
          </a:xfrm>
          <a:prstGeom prst="rect">
            <a:avLst/>
          </a:prstGeom>
          <a:noFill/>
          <a:ln>
            <a:noFill/>
          </a:ln>
        </p:spPr>
      </p:pic>
      <p:pic>
        <p:nvPicPr>
          <p:cNvPr id="62" name="Google Shape;62;p15"/>
          <p:cNvPicPr preferRelativeResize="0"/>
          <p:nvPr/>
        </p:nvPicPr>
        <p:blipFill rotWithShape="1">
          <a:blip r:embed="rId4">
            <a:alphaModFix/>
          </a:blip>
          <a:srcRect b="50500" l="28814" r="32316" t="23639"/>
          <a:stretch/>
        </p:blipFill>
        <p:spPr>
          <a:xfrm>
            <a:off x="1424700" y="2850000"/>
            <a:ext cx="4587000" cy="4587000"/>
          </a:xfrm>
          <a:prstGeom prst="ellipse">
            <a:avLst/>
          </a:prstGeom>
          <a:noFill/>
          <a:ln cap="flat" cmpd="sng" w="152400">
            <a:solidFill>
              <a:srgbClr val="FCE5CD"/>
            </a:solidFill>
            <a:prstDash val="solid"/>
            <a:round/>
            <a:headEnd len="sm" w="sm" type="none"/>
            <a:tailEnd len="sm" w="sm" type="none"/>
          </a:ln>
        </p:spPr>
      </p:pic>
      <p:grpSp>
        <p:nvGrpSpPr>
          <p:cNvPr id="63" name="Google Shape;63;p15"/>
          <p:cNvGrpSpPr/>
          <p:nvPr/>
        </p:nvGrpSpPr>
        <p:grpSpPr>
          <a:xfrm>
            <a:off x="6539700" y="2850000"/>
            <a:ext cx="5946000" cy="4533000"/>
            <a:chOff x="6171000" y="2850000"/>
            <a:chExt cx="5946000" cy="4533000"/>
          </a:xfrm>
        </p:grpSpPr>
        <p:sp>
          <p:nvSpPr>
            <p:cNvPr id="64" name="Google Shape;64;p15"/>
            <p:cNvSpPr txBox="1"/>
            <p:nvPr/>
          </p:nvSpPr>
          <p:spPr>
            <a:xfrm>
              <a:off x="6171000" y="3936000"/>
              <a:ext cx="5946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500">
                  <a:solidFill>
                    <a:srgbClr val="980000"/>
                  </a:solidFill>
                  <a:latin typeface="Archivo"/>
                  <a:ea typeface="Archivo"/>
                  <a:cs typeface="Archivo"/>
                  <a:sym typeface="Archivo"/>
                </a:rPr>
                <a:t>GDK Software</a:t>
              </a:r>
              <a:endParaRPr sz="5500">
                <a:solidFill>
                  <a:srgbClr val="980000"/>
                </a:solidFill>
                <a:latin typeface="Archivo"/>
                <a:ea typeface="Archivo"/>
                <a:cs typeface="Archivo"/>
                <a:sym typeface="Archivo"/>
              </a:endParaRPr>
            </a:p>
          </p:txBody>
        </p:sp>
        <p:sp>
          <p:nvSpPr>
            <p:cNvPr id="65" name="Google Shape;65;p15"/>
            <p:cNvSpPr txBox="1"/>
            <p:nvPr/>
          </p:nvSpPr>
          <p:spPr>
            <a:xfrm>
              <a:off x="6171000" y="2850000"/>
              <a:ext cx="5946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200">
                  <a:latin typeface="Archivo Black"/>
                  <a:ea typeface="Archivo Black"/>
                  <a:cs typeface="Archivo Black"/>
                  <a:sym typeface="Archivo Black"/>
                </a:rPr>
                <a:t>Jim McKeeth</a:t>
              </a:r>
              <a:endParaRPr sz="6200">
                <a:latin typeface="Archivo Black"/>
                <a:ea typeface="Archivo Black"/>
                <a:cs typeface="Archivo Black"/>
                <a:sym typeface="Archivo Black"/>
              </a:endParaRPr>
            </a:p>
          </p:txBody>
        </p:sp>
        <p:sp>
          <p:nvSpPr>
            <p:cNvPr id="66" name="Google Shape;66;p15"/>
            <p:cNvSpPr txBox="1"/>
            <p:nvPr/>
          </p:nvSpPr>
          <p:spPr>
            <a:xfrm>
              <a:off x="6171000" y="5012700"/>
              <a:ext cx="59460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Embarcadero Delphi MVP</a:t>
              </a:r>
              <a:endParaRPr sz="3600"/>
            </a:p>
            <a:p>
              <a:pPr indent="0" lvl="0" marL="0" rtl="0" algn="l">
                <a:spcBef>
                  <a:spcPts val="0"/>
                </a:spcBef>
                <a:spcAft>
                  <a:spcPts val="0"/>
                </a:spcAft>
                <a:buNone/>
              </a:pPr>
              <a:r>
                <a:rPr lang="en-US" sz="3600"/>
                <a:t>Director of Consulting</a:t>
              </a:r>
              <a:endParaRPr sz="3600"/>
            </a:p>
            <a:p>
              <a:pPr indent="0" lvl="0" marL="0" rtl="0" algn="l">
                <a:spcBef>
                  <a:spcPts val="0"/>
                </a:spcBef>
                <a:spcAft>
                  <a:spcPts val="0"/>
                </a:spcAft>
                <a:buNone/>
              </a:pPr>
              <a:r>
                <a:rPr lang="en-US" sz="3500"/>
                <a:t>jim@gdksoftware.com</a:t>
              </a:r>
              <a:endParaRPr sz="3500"/>
            </a:p>
            <a:p>
              <a:pPr indent="0" lvl="0" marL="0" rtl="0" algn="l">
                <a:spcBef>
                  <a:spcPts val="0"/>
                </a:spcBef>
                <a:spcAft>
                  <a:spcPts val="0"/>
                </a:spcAft>
                <a:buNone/>
              </a:pPr>
              <a:r>
                <a:rPr lang="en-US" sz="3500"/>
                <a:t>gdksoftware.com</a:t>
              </a:r>
              <a:endParaRPr sz="3500"/>
            </a:p>
          </p:txBody>
        </p:sp>
      </p:grpSp>
      <p:pic>
        <p:nvPicPr>
          <p:cNvPr id="67" name="Google Shape;67;p15"/>
          <p:cNvPicPr preferRelativeResize="0"/>
          <p:nvPr/>
        </p:nvPicPr>
        <p:blipFill>
          <a:blip r:embed="rId5">
            <a:alphaModFix/>
          </a:blip>
          <a:stretch>
            <a:fillRect/>
          </a:stretch>
        </p:blipFill>
        <p:spPr>
          <a:xfrm>
            <a:off x="3755600" y="8235875"/>
            <a:ext cx="7438124" cy="1123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1080975" y="1917925"/>
            <a:ext cx="9606000" cy="7116600"/>
          </a:xfrm>
          <a:prstGeom prst="rect">
            <a:avLst/>
          </a:prstGeom>
          <a:noFill/>
          <a:ln>
            <a:noFill/>
          </a:ln>
        </p:spPr>
        <p:txBody>
          <a:bodyPr anchorCtr="0" anchor="t" bIns="91400" lIns="182850" spcFirstLastPara="1" rIns="182850" wrap="square" tIns="91400">
            <a:noAutofit/>
          </a:bodyPr>
          <a:lstStyle/>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SQL Refresher</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Database access</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Basics of FireDAC</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Essential Components</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Connecting to Local DB</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Connecting to to Remote DB</a:t>
            </a:r>
            <a:endParaRPr sz="3800">
              <a:latin typeface="Archivo"/>
              <a:ea typeface="Archivo"/>
              <a:cs typeface="Archivo"/>
              <a:sym typeface="Archivo"/>
            </a:endParaRPr>
          </a:p>
          <a:p>
            <a:pPr indent="-469900" lvl="0" marL="457200" rtl="0" algn="l">
              <a:lnSpc>
                <a:spcPct val="150000"/>
              </a:lnSpc>
              <a:spcBef>
                <a:spcPts val="0"/>
              </a:spcBef>
              <a:spcAft>
                <a:spcPts val="0"/>
              </a:spcAft>
              <a:buSzPts val="3800"/>
              <a:buFont typeface="Archivo"/>
              <a:buChar char="●"/>
            </a:pPr>
            <a:r>
              <a:rPr lang="en-US" sz="3800">
                <a:latin typeface="Archivo"/>
                <a:ea typeface="Archivo"/>
                <a:cs typeface="Archivo"/>
                <a:sym typeface="Archivo"/>
              </a:rPr>
              <a:t>Resources</a:t>
            </a:r>
            <a:endParaRPr sz="3800">
              <a:latin typeface="Archivo"/>
              <a:ea typeface="Archivo"/>
              <a:cs typeface="Archivo"/>
              <a:sym typeface="Archivo"/>
            </a:endParaRPr>
          </a:p>
          <a:p>
            <a:pPr indent="-469900" lvl="0" marL="457200" rtl="0" algn="l">
              <a:lnSpc>
                <a:spcPct val="115000"/>
              </a:lnSpc>
              <a:spcBef>
                <a:spcPts val="0"/>
              </a:spcBef>
              <a:spcAft>
                <a:spcPts val="0"/>
              </a:spcAft>
              <a:buSzPts val="3800"/>
              <a:buFont typeface="Archivo"/>
              <a:buChar char="●"/>
            </a:pPr>
            <a:r>
              <a:rPr lang="en-US" sz="3800">
                <a:latin typeface="Archivo"/>
                <a:ea typeface="Archivo"/>
                <a:cs typeface="Archivo"/>
                <a:sym typeface="Archivo"/>
              </a:rPr>
              <a:t>Be sure to catch tomorrow's session: </a:t>
            </a:r>
            <a:br>
              <a:rPr lang="en-US" sz="3800">
                <a:latin typeface="Archivo"/>
                <a:ea typeface="Archivo"/>
                <a:cs typeface="Archivo"/>
                <a:sym typeface="Archivo"/>
              </a:rPr>
            </a:br>
            <a:r>
              <a:rPr b="1" lang="en-US" sz="3800">
                <a:latin typeface="Archivo"/>
                <a:ea typeface="Archivo"/>
                <a:cs typeface="Archivo"/>
                <a:sym typeface="Archivo"/>
              </a:rPr>
              <a:t>FireDAC: Your Secret Dataset Weapon </a:t>
            </a:r>
            <a:br>
              <a:rPr b="1" lang="en-US" sz="3800">
                <a:latin typeface="Archivo"/>
                <a:ea typeface="Archivo"/>
                <a:cs typeface="Archivo"/>
                <a:sym typeface="Archivo"/>
              </a:rPr>
            </a:br>
            <a:r>
              <a:rPr lang="en-US" sz="3600">
                <a:latin typeface="Archivo"/>
                <a:ea typeface="Archivo"/>
                <a:cs typeface="Archivo"/>
                <a:sym typeface="Archivo"/>
              </a:rPr>
              <a:t>August 13, 1:00 PM (CST) </a:t>
            </a:r>
            <a:endParaRPr sz="3600">
              <a:latin typeface="Archivo"/>
              <a:ea typeface="Archivo"/>
              <a:cs typeface="Archivo"/>
              <a:sym typeface="Archivo"/>
            </a:endParaRPr>
          </a:p>
        </p:txBody>
      </p:sp>
      <p:sp>
        <p:nvSpPr>
          <p:cNvPr id="73" name="Google Shape;73;p16"/>
          <p:cNvSpPr txBox="1"/>
          <p:nvPr/>
        </p:nvSpPr>
        <p:spPr>
          <a:xfrm>
            <a:off x="1080975" y="624925"/>
            <a:ext cx="6398400" cy="12930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b="1" lang="en-US" sz="7200">
                <a:solidFill>
                  <a:srgbClr val="980000"/>
                </a:solidFill>
                <a:latin typeface="Archivo"/>
                <a:ea typeface="Archivo"/>
                <a:cs typeface="Archivo"/>
                <a:sym typeface="Archivo"/>
              </a:rPr>
              <a:t>INTERFACE</a:t>
            </a:r>
            <a:endParaRPr sz="7200">
              <a:solidFill>
                <a:srgbClr val="980000"/>
              </a:solidFill>
            </a:endParaRPr>
          </a:p>
        </p:txBody>
      </p:sp>
      <p:pic>
        <p:nvPicPr>
          <p:cNvPr id="74" name="Google Shape;74;p16"/>
          <p:cNvPicPr preferRelativeResize="0"/>
          <p:nvPr/>
        </p:nvPicPr>
        <p:blipFill>
          <a:blip r:embed="rId3">
            <a:alphaModFix amt="11000"/>
          </a:blip>
          <a:stretch>
            <a:fillRect/>
          </a:stretch>
        </p:blipFill>
        <p:spPr>
          <a:xfrm>
            <a:off x="7760575" y="531787"/>
            <a:ext cx="5763450" cy="9223427"/>
          </a:xfrm>
          <a:prstGeom prst="rect">
            <a:avLst/>
          </a:prstGeom>
          <a:noFill/>
          <a:ln>
            <a:noFill/>
          </a:ln>
        </p:spPr>
      </p:pic>
      <p:sp>
        <p:nvSpPr>
          <p:cNvPr id="75" name="Google Shape;75;p16"/>
          <p:cNvSpPr txBox="1"/>
          <p:nvPr/>
        </p:nvSpPr>
        <p:spPr>
          <a:xfrm>
            <a:off x="7194250" y="2158525"/>
            <a:ext cx="6896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Roboto"/>
                <a:ea typeface="Roboto"/>
                <a:cs typeface="Roboto"/>
                <a:sym typeface="Roboto"/>
              </a:rPr>
              <a:t>Slides and samples </a:t>
            </a:r>
            <a:endParaRPr sz="2300">
              <a:latin typeface="Roboto"/>
              <a:ea typeface="Roboto"/>
              <a:cs typeface="Roboto"/>
              <a:sym typeface="Roboto"/>
            </a:endParaRPr>
          </a:p>
          <a:p>
            <a:pPr indent="0" lvl="0" marL="0" rtl="0" algn="ctr">
              <a:spcBef>
                <a:spcPts val="0"/>
              </a:spcBef>
              <a:spcAft>
                <a:spcPts val="0"/>
              </a:spcAft>
              <a:buNone/>
            </a:pPr>
            <a:r>
              <a:rPr lang="en-US" sz="2300" u="sng">
                <a:solidFill>
                  <a:schemeClr val="hlink"/>
                </a:solidFill>
                <a:latin typeface="Roboto"/>
                <a:ea typeface="Roboto"/>
                <a:cs typeface="Roboto"/>
                <a:sym typeface="Roboto"/>
                <a:hlinkClick r:id="rId4"/>
              </a:rPr>
              <a:t>github.com/jimmckeeth/FireDAC-Fundamentals</a:t>
            </a:r>
            <a:endParaRPr sz="23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 name="Shape 79"/>
        <p:cNvGrpSpPr/>
        <p:nvPr/>
      </p:nvGrpSpPr>
      <p:grpSpPr>
        <a:xfrm>
          <a:off x="0" y="0"/>
          <a:ext cx="0" cy="0"/>
          <a:chOff x="0" y="0"/>
          <a:chExt cx="0" cy="0"/>
        </a:xfrm>
      </p:grpSpPr>
      <p:sp>
        <p:nvSpPr>
          <p:cNvPr id="80" name="Google Shape;80;p17"/>
          <p:cNvSpPr txBox="1"/>
          <p:nvPr>
            <p:ph type="title"/>
          </p:nvPr>
        </p:nvSpPr>
        <p:spPr>
          <a:xfrm>
            <a:off x="931975" y="934353"/>
            <a:ext cx="14155500" cy="8278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3600">
                <a:latin typeface="Archivo"/>
                <a:ea typeface="Archivo"/>
                <a:cs typeface="Archivo"/>
                <a:sym typeface="Archivo"/>
              </a:rPr>
              <a:t>Introduction to FireDAC: Fundamentals of Data Access</a:t>
            </a:r>
            <a:endParaRPr b="1" sz="3600">
              <a:latin typeface="Archivo"/>
              <a:ea typeface="Archivo"/>
              <a:cs typeface="Archivo"/>
              <a:sym typeface="Archivo"/>
            </a:endParaRPr>
          </a:p>
          <a:p>
            <a:pPr indent="0" lvl="0" marL="0" rtl="0" algn="l">
              <a:lnSpc>
                <a:spcPct val="115000"/>
              </a:lnSpc>
              <a:spcBef>
                <a:spcPts val="1200"/>
              </a:spcBef>
              <a:spcAft>
                <a:spcPts val="0"/>
              </a:spcAft>
              <a:buNone/>
            </a:pPr>
            <a:r>
              <a:rPr b="1" lang="en-US" sz="3600">
                <a:latin typeface="Archivo"/>
                <a:ea typeface="Archivo"/>
                <a:cs typeface="Archivo"/>
                <a:sym typeface="Archivo"/>
              </a:rPr>
              <a:t>Jim McKeeth, GDK Software</a:t>
            </a:r>
            <a:endParaRPr b="1" sz="3600">
              <a:latin typeface="Archivo"/>
              <a:ea typeface="Archivo"/>
              <a:cs typeface="Archivo"/>
              <a:sym typeface="Archivo"/>
            </a:endParaRPr>
          </a:p>
          <a:p>
            <a:pPr indent="0" lvl="0" marL="0" rtl="0" algn="l">
              <a:lnSpc>
                <a:spcPct val="115000"/>
              </a:lnSpc>
              <a:spcBef>
                <a:spcPts val="1200"/>
              </a:spcBef>
              <a:spcAft>
                <a:spcPts val="0"/>
              </a:spcAft>
              <a:buNone/>
            </a:pPr>
            <a:r>
              <a:rPr b="1" lang="en-US" sz="3600">
                <a:latin typeface="Archivo"/>
                <a:ea typeface="Archivo"/>
                <a:cs typeface="Archivo"/>
                <a:sym typeface="Archivo"/>
              </a:rPr>
              <a:t>jim@gdksoftware.com | www.gdksoftware.com</a:t>
            </a:r>
            <a:endParaRPr b="1" sz="3600">
              <a:latin typeface="Archivo"/>
              <a:ea typeface="Archivo"/>
              <a:cs typeface="Archivo"/>
              <a:sym typeface="Archivo"/>
            </a:endParaRPr>
          </a:p>
          <a:p>
            <a:pPr indent="0" lvl="0" marL="0" rtl="0" algn="l">
              <a:lnSpc>
                <a:spcPct val="115000"/>
              </a:lnSpc>
              <a:spcBef>
                <a:spcPts val="1200"/>
              </a:spcBef>
              <a:spcAft>
                <a:spcPts val="0"/>
              </a:spcAft>
              <a:buNone/>
            </a:pPr>
            <a:r>
              <a:rPr b="1" lang="en-US" sz="3600">
                <a:latin typeface="Archivo"/>
                <a:ea typeface="Archivo"/>
                <a:cs typeface="Archivo"/>
                <a:sym typeface="Archivo"/>
              </a:rPr>
              <a:t>August 12, 1:00 PM (CST) </a:t>
            </a:r>
            <a:endParaRPr b="1" sz="3600">
              <a:latin typeface="Archivo"/>
              <a:ea typeface="Archivo"/>
              <a:cs typeface="Archivo"/>
              <a:sym typeface="Archivo"/>
            </a:endParaRPr>
          </a:p>
          <a:p>
            <a:pPr indent="0" lvl="0" marL="0" rtl="0" algn="l">
              <a:lnSpc>
                <a:spcPct val="115000"/>
              </a:lnSpc>
              <a:spcBef>
                <a:spcPts val="1200"/>
              </a:spcBef>
              <a:spcAft>
                <a:spcPts val="1200"/>
              </a:spcAft>
              <a:buNone/>
            </a:pPr>
            <a:r>
              <a:rPr lang="en-US" sz="3600">
                <a:latin typeface="Archivo"/>
                <a:ea typeface="Archivo"/>
                <a:cs typeface="Archivo"/>
                <a:sym typeface="Archivo"/>
              </a:rPr>
              <a:t>Do you want to access data in your application? FireDAC is the answer. This session provides a comprehensive introduction to the essentials of using FireDAC for accessing various types of data and databases across multiple platforms. Whether you're working with local databases or remote servers, you'll learn the foundational techniques to efficiently manage data in your Delphi applications. A basic understanding of SQL is recommended to make the most of this session. Be sure to catch the FireDAC: Your Secret Dataset Weapon session tomorrow!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754750" y="3905250"/>
            <a:ext cx="14155500" cy="27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0400">
                <a:solidFill>
                  <a:srgbClr val="980000"/>
                </a:solidFill>
                <a:latin typeface="Consolas"/>
                <a:ea typeface="Consolas"/>
                <a:cs typeface="Consolas"/>
                <a:sym typeface="Consolas"/>
              </a:rPr>
              <a:t>IMPLEMENTATION</a:t>
            </a:r>
            <a:endParaRPr b="1" sz="10400">
              <a:solidFill>
                <a:srgbClr val="98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832325" y="1006575"/>
            <a:ext cx="8178000" cy="105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4500"/>
              <a:t>FireDAC Database Access</a:t>
            </a:r>
            <a:endParaRPr b="1" sz="4500"/>
          </a:p>
        </p:txBody>
      </p:sp>
      <p:pic>
        <p:nvPicPr>
          <p:cNvPr id="91" name="Google Shape;91;p19"/>
          <p:cNvPicPr preferRelativeResize="0"/>
          <p:nvPr/>
        </p:nvPicPr>
        <p:blipFill>
          <a:blip r:embed="rId3">
            <a:alphaModFix amt="5000"/>
          </a:blip>
          <a:stretch>
            <a:fillRect/>
          </a:stretch>
        </p:blipFill>
        <p:spPr>
          <a:xfrm>
            <a:off x="2076625" y="1601881"/>
            <a:ext cx="4426101" cy="7083240"/>
          </a:xfrm>
          <a:prstGeom prst="rect">
            <a:avLst/>
          </a:prstGeom>
          <a:noFill/>
          <a:ln>
            <a:noFill/>
          </a:ln>
        </p:spPr>
      </p:pic>
      <p:sp>
        <p:nvSpPr>
          <p:cNvPr id="92" name="Google Shape;92;p19"/>
          <p:cNvSpPr txBox="1"/>
          <p:nvPr>
            <p:ph idx="2" type="title"/>
          </p:nvPr>
        </p:nvSpPr>
        <p:spPr>
          <a:xfrm>
            <a:off x="832325" y="2361975"/>
            <a:ext cx="7937400" cy="4700100"/>
          </a:xfrm>
          <a:prstGeom prst="rect">
            <a:avLst/>
          </a:prstGeom>
          <a:noFill/>
          <a:ln>
            <a:noFill/>
          </a:ln>
        </p:spPr>
        <p:txBody>
          <a:bodyPr anchorCtr="0" anchor="ctr" bIns="91425" lIns="91425" spcFirstLastPara="1" rIns="91425" wrap="square" tIns="91425">
            <a:noAutofit/>
          </a:bodyPr>
          <a:lstStyle/>
          <a:p>
            <a:pPr indent="-431800" lvl="0" marL="4572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Universal data access components</a:t>
            </a:r>
            <a:endParaRPr sz="3200">
              <a:latin typeface="Roboto Light"/>
              <a:ea typeface="Roboto Light"/>
              <a:cs typeface="Roboto Light"/>
              <a:sym typeface="Roboto Light"/>
            </a:endParaRPr>
          </a:p>
          <a:p>
            <a:pPr indent="-431800" lvl="1" marL="9144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Same </a:t>
            </a:r>
            <a:r>
              <a:rPr lang="en-US" sz="3200">
                <a:latin typeface="Roboto Light"/>
                <a:ea typeface="Roboto Light"/>
                <a:cs typeface="Roboto Light"/>
                <a:sym typeface="Roboto Light"/>
              </a:rPr>
              <a:t>components</a:t>
            </a:r>
            <a:r>
              <a:rPr lang="en-US" sz="3200">
                <a:latin typeface="Roboto Light"/>
                <a:ea typeface="Roboto Light"/>
                <a:cs typeface="Roboto Light"/>
                <a:sym typeface="Roboto Light"/>
              </a:rPr>
              <a:t> for all DBs</a:t>
            </a:r>
            <a:endParaRPr sz="3200">
              <a:latin typeface="Roboto Light"/>
              <a:ea typeface="Roboto Light"/>
              <a:cs typeface="Roboto Light"/>
              <a:sym typeface="Roboto Light"/>
            </a:endParaRPr>
          </a:p>
          <a:p>
            <a:pPr indent="-431800" lvl="0" marL="4572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Platform independent</a:t>
            </a:r>
            <a:endParaRPr sz="3200">
              <a:latin typeface="Roboto Light"/>
              <a:ea typeface="Roboto Light"/>
              <a:cs typeface="Roboto Light"/>
              <a:sym typeface="Roboto Light"/>
            </a:endParaRPr>
          </a:p>
          <a:p>
            <a:pPr indent="-431800" lvl="0" marL="4572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TDataset descendent</a:t>
            </a:r>
            <a:endParaRPr sz="3200">
              <a:latin typeface="Roboto Light"/>
              <a:ea typeface="Roboto Light"/>
              <a:cs typeface="Roboto Light"/>
              <a:sym typeface="Roboto Light"/>
            </a:endParaRPr>
          </a:p>
          <a:p>
            <a:pPr indent="-431800" lvl="0" marL="4572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Data Aware, Live Binding, or GUI</a:t>
            </a:r>
            <a:r>
              <a:rPr i="1" lang="en-US" sz="3200">
                <a:latin typeface="Roboto Light"/>
                <a:ea typeface="Roboto Light"/>
                <a:cs typeface="Roboto Light"/>
                <a:sym typeface="Roboto Light"/>
              </a:rPr>
              <a:t> free</a:t>
            </a:r>
            <a:endParaRPr i="1" sz="3200">
              <a:latin typeface="Roboto Light"/>
              <a:ea typeface="Roboto Light"/>
              <a:cs typeface="Roboto Light"/>
              <a:sym typeface="Roboto Light"/>
            </a:endParaRPr>
          </a:p>
          <a:p>
            <a:pPr indent="-431800" lvl="0" marL="457200" rtl="0" algn="l">
              <a:lnSpc>
                <a:spcPct val="150000"/>
              </a:lnSpc>
              <a:spcBef>
                <a:spcPts val="0"/>
              </a:spcBef>
              <a:spcAft>
                <a:spcPts val="0"/>
              </a:spcAft>
              <a:buSzPts val="3200"/>
              <a:buFont typeface="Roboto Light"/>
              <a:buChar char="●"/>
            </a:pPr>
            <a:r>
              <a:rPr lang="en-US" sz="3200">
                <a:latin typeface="Roboto Light"/>
                <a:ea typeface="Roboto Light"/>
                <a:cs typeface="Roboto Light"/>
                <a:sym typeface="Roboto Light"/>
              </a:rPr>
              <a:t>Database specific features</a:t>
            </a:r>
            <a:endParaRPr sz="3200">
              <a:latin typeface="Roboto Light"/>
              <a:ea typeface="Roboto Light"/>
              <a:cs typeface="Roboto Light"/>
              <a:sym typeface="Roboto Light"/>
            </a:endParaRPr>
          </a:p>
        </p:txBody>
      </p:sp>
      <p:pic>
        <p:nvPicPr>
          <p:cNvPr id="93" name="Google Shape;93;p19"/>
          <p:cNvPicPr preferRelativeResize="0"/>
          <p:nvPr/>
        </p:nvPicPr>
        <p:blipFill>
          <a:blip r:embed="rId4">
            <a:alphaModFix/>
          </a:blip>
          <a:stretch>
            <a:fillRect/>
          </a:stretch>
        </p:blipFill>
        <p:spPr>
          <a:xfrm rot="-78">
            <a:off x="2884351" y="7850960"/>
            <a:ext cx="1696502" cy="1696036"/>
          </a:xfrm>
          <a:prstGeom prst="rect">
            <a:avLst/>
          </a:prstGeom>
          <a:noFill/>
          <a:ln>
            <a:noFill/>
          </a:ln>
        </p:spPr>
      </p:pic>
      <p:pic>
        <p:nvPicPr>
          <p:cNvPr id="94" name="Google Shape;94;p19"/>
          <p:cNvPicPr preferRelativeResize="0"/>
          <p:nvPr/>
        </p:nvPicPr>
        <p:blipFill rotWithShape="1">
          <a:blip r:embed="rId5">
            <a:alphaModFix/>
          </a:blip>
          <a:srcRect b="28114" l="16108" r="16237" t="4431"/>
          <a:stretch/>
        </p:blipFill>
        <p:spPr>
          <a:xfrm rot="-79">
            <a:off x="832325" y="7850956"/>
            <a:ext cx="1773175" cy="1696042"/>
          </a:xfrm>
          <a:prstGeom prst="rect">
            <a:avLst/>
          </a:prstGeom>
          <a:noFill/>
          <a:ln>
            <a:noFill/>
          </a:ln>
        </p:spPr>
      </p:pic>
      <p:pic>
        <p:nvPicPr>
          <p:cNvPr id="95" name="Google Shape;95;p19"/>
          <p:cNvPicPr preferRelativeResize="0"/>
          <p:nvPr/>
        </p:nvPicPr>
        <p:blipFill>
          <a:blip r:embed="rId6">
            <a:alphaModFix/>
          </a:blip>
          <a:stretch>
            <a:fillRect/>
          </a:stretch>
        </p:blipFill>
        <p:spPr>
          <a:xfrm rot="-79">
            <a:off x="4859706" y="7842974"/>
            <a:ext cx="1439749" cy="1712006"/>
          </a:xfrm>
          <a:prstGeom prst="rect">
            <a:avLst/>
          </a:prstGeom>
          <a:noFill/>
          <a:ln>
            <a:noFill/>
          </a:ln>
        </p:spPr>
      </p:pic>
      <p:pic>
        <p:nvPicPr>
          <p:cNvPr id="96" name="Google Shape;96;p19"/>
          <p:cNvPicPr preferRelativeResize="0"/>
          <p:nvPr/>
        </p:nvPicPr>
        <p:blipFill>
          <a:blip r:embed="rId7">
            <a:alphaModFix/>
          </a:blip>
          <a:stretch>
            <a:fillRect/>
          </a:stretch>
        </p:blipFill>
        <p:spPr>
          <a:xfrm rot="-82">
            <a:off x="6578307" y="7782124"/>
            <a:ext cx="1556618" cy="1833708"/>
          </a:xfrm>
          <a:prstGeom prst="rect">
            <a:avLst/>
          </a:prstGeom>
          <a:noFill/>
          <a:ln>
            <a:noFill/>
          </a:ln>
        </p:spPr>
      </p:pic>
      <p:pic>
        <p:nvPicPr>
          <p:cNvPr id="97" name="Google Shape;97;p19"/>
          <p:cNvPicPr preferRelativeResize="0"/>
          <p:nvPr/>
        </p:nvPicPr>
        <p:blipFill>
          <a:blip r:embed="rId8">
            <a:alphaModFix/>
          </a:blip>
          <a:stretch>
            <a:fillRect/>
          </a:stretch>
        </p:blipFill>
        <p:spPr>
          <a:xfrm>
            <a:off x="13793547" y="8422420"/>
            <a:ext cx="1191702" cy="1191706"/>
          </a:xfrm>
          <a:prstGeom prst="rect">
            <a:avLst/>
          </a:prstGeom>
          <a:noFill/>
          <a:ln>
            <a:noFill/>
          </a:ln>
          <a:effectLst>
            <a:outerShdw blurRad="214313" rotWithShape="0" algn="bl">
              <a:schemeClr val="lt1"/>
            </a:outerShdw>
          </a:effectLst>
        </p:spPr>
      </p:pic>
      <p:pic>
        <p:nvPicPr>
          <p:cNvPr id="98" name="Google Shape;98;p19"/>
          <p:cNvPicPr preferRelativeResize="0"/>
          <p:nvPr/>
        </p:nvPicPr>
        <p:blipFill>
          <a:blip r:embed="rId9">
            <a:alphaModFix/>
          </a:blip>
          <a:stretch>
            <a:fillRect/>
          </a:stretch>
        </p:blipFill>
        <p:spPr>
          <a:xfrm>
            <a:off x="9198693" y="877100"/>
            <a:ext cx="3833769" cy="1191703"/>
          </a:xfrm>
          <a:prstGeom prst="rect">
            <a:avLst/>
          </a:prstGeom>
          <a:noFill/>
          <a:ln>
            <a:noFill/>
          </a:ln>
          <a:effectLst>
            <a:outerShdw blurRad="214313" rotWithShape="0" algn="bl">
              <a:schemeClr val="lt1"/>
            </a:outerShdw>
          </a:effectLst>
        </p:spPr>
      </p:pic>
      <p:pic>
        <p:nvPicPr>
          <p:cNvPr id="99" name="Google Shape;99;p19"/>
          <p:cNvPicPr preferRelativeResize="0"/>
          <p:nvPr/>
        </p:nvPicPr>
        <p:blipFill>
          <a:blip r:embed="rId10">
            <a:alphaModFix/>
          </a:blip>
          <a:stretch>
            <a:fillRect/>
          </a:stretch>
        </p:blipFill>
        <p:spPr>
          <a:xfrm>
            <a:off x="15225901" y="3906772"/>
            <a:ext cx="1828675" cy="914354"/>
          </a:xfrm>
          <a:prstGeom prst="rect">
            <a:avLst/>
          </a:prstGeom>
          <a:noFill/>
          <a:ln>
            <a:noFill/>
          </a:ln>
          <a:effectLst>
            <a:outerShdw blurRad="214313" rotWithShape="0" algn="bl">
              <a:schemeClr val="lt1"/>
            </a:outerShdw>
          </a:effectLst>
        </p:spPr>
      </p:pic>
      <p:pic>
        <p:nvPicPr>
          <p:cNvPr id="100" name="Google Shape;100;p19"/>
          <p:cNvPicPr preferRelativeResize="0"/>
          <p:nvPr/>
        </p:nvPicPr>
        <p:blipFill rotWithShape="1">
          <a:blip r:embed="rId11">
            <a:alphaModFix/>
          </a:blip>
          <a:srcRect b="0" l="36387" r="34966" t="0"/>
          <a:stretch/>
        </p:blipFill>
        <p:spPr>
          <a:xfrm>
            <a:off x="15357651" y="4975801"/>
            <a:ext cx="1565148" cy="1562642"/>
          </a:xfrm>
          <a:prstGeom prst="rect">
            <a:avLst/>
          </a:prstGeom>
          <a:noFill/>
          <a:ln>
            <a:noFill/>
          </a:ln>
          <a:effectLst>
            <a:outerShdw blurRad="214313" rotWithShape="0" algn="bl">
              <a:schemeClr val="lt1"/>
            </a:outerShdw>
          </a:effectLst>
        </p:spPr>
      </p:pic>
      <p:pic>
        <p:nvPicPr>
          <p:cNvPr id="101" name="Google Shape;101;p19"/>
          <p:cNvPicPr preferRelativeResize="0"/>
          <p:nvPr/>
        </p:nvPicPr>
        <p:blipFill rotWithShape="1">
          <a:blip r:embed="rId12">
            <a:alphaModFix/>
          </a:blip>
          <a:srcRect b="1171" l="0" r="0" t="1181"/>
          <a:stretch/>
        </p:blipFill>
        <p:spPr>
          <a:xfrm>
            <a:off x="12206615" y="2443351"/>
            <a:ext cx="2778625" cy="2713201"/>
          </a:xfrm>
          <a:prstGeom prst="rect">
            <a:avLst/>
          </a:prstGeom>
          <a:noFill/>
          <a:ln>
            <a:noFill/>
          </a:ln>
          <a:effectLst>
            <a:outerShdw blurRad="214313" rotWithShape="0" algn="bl">
              <a:schemeClr val="lt1"/>
            </a:outerShdw>
          </a:effectLst>
        </p:spPr>
      </p:pic>
      <p:pic>
        <p:nvPicPr>
          <p:cNvPr id="102" name="Google Shape;102;p19"/>
          <p:cNvPicPr preferRelativeResize="0"/>
          <p:nvPr/>
        </p:nvPicPr>
        <p:blipFill>
          <a:blip r:embed="rId13">
            <a:alphaModFix/>
          </a:blip>
          <a:stretch>
            <a:fillRect/>
          </a:stretch>
        </p:blipFill>
        <p:spPr>
          <a:xfrm>
            <a:off x="15728792" y="8288327"/>
            <a:ext cx="1325790" cy="1325790"/>
          </a:xfrm>
          <a:prstGeom prst="rect">
            <a:avLst/>
          </a:prstGeom>
          <a:noFill/>
          <a:ln>
            <a:noFill/>
          </a:ln>
          <a:effectLst>
            <a:outerShdw blurRad="214313" rotWithShape="0" algn="bl">
              <a:schemeClr val="lt1"/>
            </a:outerShdw>
          </a:effectLst>
        </p:spPr>
      </p:pic>
      <p:pic>
        <p:nvPicPr>
          <p:cNvPr id="103" name="Google Shape;103;p19"/>
          <p:cNvPicPr preferRelativeResize="0"/>
          <p:nvPr/>
        </p:nvPicPr>
        <p:blipFill rotWithShape="1">
          <a:blip r:embed="rId14">
            <a:alphaModFix/>
          </a:blip>
          <a:srcRect b="49690" l="0" r="0" t="27453"/>
          <a:stretch/>
        </p:blipFill>
        <p:spPr>
          <a:xfrm>
            <a:off x="9706189" y="7355650"/>
            <a:ext cx="3410417" cy="779525"/>
          </a:xfrm>
          <a:prstGeom prst="rect">
            <a:avLst/>
          </a:prstGeom>
          <a:noFill/>
          <a:ln>
            <a:noFill/>
          </a:ln>
          <a:effectLst>
            <a:outerShdw blurRad="214313" rotWithShape="0" algn="bl">
              <a:schemeClr val="lt1"/>
            </a:outerShdw>
          </a:effectLst>
        </p:spPr>
      </p:pic>
      <p:pic>
        <p:nvPicPr>
          <p:cNvPr id="104" name="Google Shape;104;p19"/>
          <p:cNvPicPr preferRelativeResize="0"/>
          <p:nvPr/>
        </p:nvPicPr>
        <p:blipFill>
          <a:blip r:embed="rId15">
            <a:alphaModFix/>
          </a:blip>
          <a:stretch>
            <a:fillRect/>
          </a:stretch>
        </p:blipFill>
        <p:spPr>
          <a:xfrm>
            <a:off x="15357666" y="2223494"/>
            <a:ext cx="1565133" cy="1528607"/>
          </a:xfrm>
          <a:prstGeom prst="rect">
            <a:avLst/>
          </a:prstGeom>
          <a:noFill/>
          <a:ln>
            <a:noFill/>
          </a:ln>
          <a:effectLst>
            <a:outerShdw blurRad="214313" rotWithShape="0" algn="bl">
              <a:schemeClr val="lt1"/>
            </a:outerShdw>
          </a:effectLst>
        </p:spPr>
      </p:pic>
      <p:pic>
        <p:nvPicPr>
          <p:cNvPr id="105" name="Google Shape;105;p19"/>
          <p:cNvPicPr preferRelativeResize="0"/>
          <p:nvPr/>
        </p:nvPicPr>
        <p:blipFill>
          <a:blip r:embed="rId16">
            <a:alphaModFix/>
          </a:blip>
          <a:stretch>
            <a:fillRect/>
          </a:stretch>
        </p:blipFill>
        <p:spPr>
          <a:xfrm>
            <a:off x="13220824" y="1127476"/>
            <a:ext cx="3833750" cy="1234487"/>
          </a:xfrm>
          <a:prstGeom prst="rect">
            <a:avLst/>
          </a:prstGeom>
          <a:noFill/>
          <a:ln>
            <a:noFill/>
          </a:ln>
          <a:effectLst>
            <a:outerShdw blurRad="214313" rotWithShape="0" algn="bl">
              <a:schemeClr val="lt1"/>
            </a:outerShdw>
          </a:effectLst>
        </p:spPr>
      </p:pic>
      <p:pic>
        <p:nvPicPr>
          <p:cNvPr id="106" name="Google Shape;106;p19"/>
          <p:cNvPicPr preferRelativeResize="0"/>
          <p:nvPr/>
        </p:nvPicPr>
        <p:blipFill>
          <a:blip r:embed="rId17">
            <a:alphaModFix/>
          </a:blip>
          <a:stretch>
            <a:fillRect/>
          </a:stretch>
        </p:blipFill>
        <p:spPr>
          <a:xfrm>
            <a:off x="9894400" y="6310068"/>
            <a:ext cx="2071585" cy="880424"/>
          </a:xfrm>
          <a:prstGeom prst="rect">
            <a:avLst/>
          </a:prstGeom>
          <a:noFill/>
          <a:ln>
            <a:noFill/>
          </a:ln>
          <a:effectLst>
            <a:outerShdw blurRad="214313" rotWithShape="0" algn="bl">
              <a:schemeClr val="lt1"/>
            </a:outerShdw>
          </a:effectLst>
        </p:spPr>
      </p:pic>
      <p:pic>
        <p:nvPicPr>
          <p:cNvPr id="107" name="Google Shape;107;p19"/>
          <p:cNvPicPr preferRelativeResize="0"/>
          <p:nvPr/>
        </p:nvPicPr>
        <p:blipFill>
          <a:blip r:embed="rId18">
            <a:alphaModFix/>
          </a:blip>
          <a:stretch>
            <a:fillRect/>
          </a:stretch>
        </p:blipFill>
        <p:spPr>
          <a:xfrm>
            <a:off x="9250900" y="2539068"/>
            <a:ext cx="2955718" cy="886716"/>
          </a:xfrm>
          <a:prstGeom prst="rect">
            <a:avLst/>
          </a:prstGeom>
          <a:noFill/>
          <a:ln>
            <a:noFill/>
          </a:ln>
          <a:effectLst>
            <a:outerShdw blurRad="214313" rotWithShape="0" algn="bl">
              <a:schemeClr val="lt1"/>
            </a:outerShdw>
          </a:effectLst>
        </p:spPr>
      </p:pic>
      <p:pic>
        <p:nvPicPr>
          <p:cNvPr id="108" name="Google Shape;108;p19"/>
          <p:cNvPicPr preferRelativeResize="0"/>
          <p:nvPr/>
        </p:nvPicPr>
        <p:blipFill>
          <a:blip r:embed="rId19">
            <a:alphaModFix/>
          </a:blip>
          <a:stretch>
            <a:fillRect/>
          </a:stretch>
        </p:blipFill>
        <p:spPr>
          <a:xfrm>
            <a:off x="9198353" y="8420702"/>
            <a:ext cx="4426097" cy="1195135"/>
          </a:xfrm>
          <a:prstGeom prst="rect">
            <a:avLst/>
          </a:prstGeom>
          <a:noFill/>
          <a:ln>
            <a:noFill/>
          </a:ln>
          <a:effectLst>
            <a:outerShdw blurRad="214313" rotWithShape="0" algn="bl">
              <a:schemeClr val="lt1"/>
            </a:outerShdw>
          </a:effectLst>
        </p:spPr>
      </p:pic>
      <p:pic>
        <p:nvPicPr>
          <p:cNvPr id="109" name="Google Shape;109;p19"/>
          <p:cNvPicPr preferRelativeResize="0"/>
          <p:nvPr/>
        </p:nvPicPr>
        <p:blipFill>
          <a:blip r:embed="rId20">
            <a:alphaModFix/>
          </a:blip>
          <a:stretch>
            <a:fillRect/>
          </a:stretch>
        </p:blipFill>
        <p:spPr>
          <a:xfrm>
            <a:off x="14562265" y="6854602"/>
            <a:ext cx="2360534" cy="1117562"/>
          </a:xfrm>
          <a:prstGeom prst="rect">
            <a:avLst/>
          </a:prstGeom>
          <a:noFill/>
          <a:ln>
            <a:noFill/>
          </a:ln>
          <a:effectLst>
            <a:outerShdw blurRad="214313" rotWithShape="0" algn="bl">
              <a:schemeClr val="lt1"/>
            </a:outerShdw>
          </a:effectLst>
        </p:spPr>
      </p:pic>
      <p:pic>
        <p:nvPicPr>
          <p:cNvPr id="110" name="Google Shape;110;p19"/>
          <p:cNvPicPr preferRelativeResize="0"/>
          <p:nvPr/>
        </p:nvPicPr>
        <p:blipFill>
          <a:blip r:embed="rId21">
            <a:alphaModFix/>
          </a:blip>
          <a:stretch>
            <a:fillRect/>
          </a:stretch>
        </p:blipFill>
        <p:spPr>
          <a:xfrm>
            <a:off x="9010252" y="3682753"/>
            <a:ext cx="2955725" cy="2389368"/>
          </a:xfrm>
          <a:prstGeom prst="rect">
            <a:avLst/>
          </a:prstGeom>
          <a:noFill/>
          <a:ln>
            <a:noFill/>
          </a:ln>
          <a:effectLst>
            <a:outerShdw blurRad="214313" rotWithShape="0" algn="bl">
              <a:schemeClr val="lt1"/>
            </a:outerShdw>
          </a:effectLst>
        </p:spPr>
      </p:pic>
      <p:pic>
        <p:nvPicPr>
          <p:cNvPr id="111" name="Google Shape;111;p19"/>
          <p:cNvPicPr preferRelativeResize="0"/>
          <p:nvPr/>
        </p:nvPicPr>
        <p:blipFill>
          <a:blip r:embed="rId22">
            <a:alphaModFix/>
          </a:blip>
          <a:stretch>
            <a:fillRect/>
          </a:stretch>
        </p:blipFill>
        <p:spPr>
          <a:xfrm>
            <a:off x="12576012" y="5531110"/>
            <a:ext cx="1828650" cy="1828650"/>
          </a:xfrm>
          <a:prstGeom prst="rect">
            <a:avLst/>
          </a:prstGeom>
          <a:noFill/>
          <a:ln>
            <a:noFill/>
          </a:ln>
          <a:effectLst>
            <a:outerShdw blurRad="214313" rotWithShape="0" algn="bl">
              <a:schemeClr val="lt1"/>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932000" y="1258725"/>
            <a:ext cx="161469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Top Databases</a:t>
            </a:r>
            <a:endParaRPr/>
          </a:p>
        </p:txBody>
      </p:sp>
      <p:sp>
        <p:nvSpPr>
          <p:cNvPr id="117" name="Google Shape;117;p20"/>
          <p:cNvSpPr txBox="1"/>
          <p:nvPr>
            <p:ph idx="1" type="body"/>
          </p:nvPr>
        </p:nvSpPr>
        <p:spPr>
          <a:xfrm>
            <a:off x="932000" y="2920000"/>
            <a:ext cx="7613400" cy="6553500"/>
          </a:xfrm>
          <a:prstGeom prst="rect">
            <a:avLst/>
          </a:prstGeom>
        </p:spPr>
        <p:txBody>
          <a:bodyPr anchorCtr="0" anchor="t" bIns="91425" lIns="91425" spcFirstLastPara="1" rIns="91425" wrap="square" tIns="91425">
            <a:noAutofit/>
          </a:bodyPr>
          <a:lstStyle/>
          <a:p>
            <a:pPr indent="-508000" lvl="0" marL="457200" rtl="0" algn="l">
              <a:lnSpc>
                <a:spcPct val="115000"/>
              </a:lnSpc>
              <a:spcBef>
                <a:spcPts val="0"/>
              </a:spcBef>
              <a:spcAft>
                <a:spcPts val="0"/>
              </a:spcAft>
              <a:buSzPts val="4400"/>
              <a:buChar char="●"/>
            </a:pPr>
            <a:r>
              <a:rPr lang="en-US"/>
              <a:t>Top 30 DBMS ranked by </a:t>
            </a:r>
            <a:r>
              <a:rPr lang="en-US" u="sng">
                <a:solidFill>
                  <a:schemeClr val="hlink"/>
                </a:solidFill>
                <a:hlinkClick r:id="rId3"/>
              </a:rPr>
              <a:t>db-engines.com</a:t>
            </a:r>
            <a:endParaRPr/>
          </a:p>
          <a:p>
            <a:pPr indent="0" lvl="0" marL="0" rtl="0" algn="l">
              <a:spcBef>
                <a:spcPts val="0"/>
              </a:spcBef>
              <a:spcAft>
                <a:spcPts val="0"/>
              </a:spcAft>
              <a:buNone/>
            </a:pPr>
            <a:r>
              <a:t/>
            </a:r>
            <a:endParaRPr/>
          </a:p>
        </p:txBody>
      </p:sp>
      <p:graphicFrame>
        <p:nvGraphicFramePr>
          <p:cNvPr id="118" name="Google Shape;118;p20"/>
          <p:cNvGraphicFramePr/>
          <p:nvPr/>
        </p:nvGraphicFramePr>
        <p:xfrm>
          <a:off x="9465550" y="948850"/>
          <a:ext cx="3000000" cy="3000000"/>
        </p:xfrm>
        <a:graphic>
          <a:graphicData uri="http://schemas.openxmlformats.org/drawingml/2006/table">
            <a:tbl>
              <a:tblPr>
                <a:noFill/>
                <a:tableStyleId>{94EF44B9-F965-4CBB-ACE5-00085DF0D143}</a:tableStyleId>
              </a:tblPr>
              <a:tblGrid>
                <a:gridCol w="870100"/>
                <a:gridCol w="2967650"/>
                <a:gridCol w="2625825"/>
                <a:gridCol w="1149775"/>
              </a:tblGrid>
              <a:tr h="337900">
                <a:tc>
                  <a:txBody>
                    <a:bodyPr/>
                    <a:lstStyle/>
                    <a:p>
                      <a:pPr indent="0" lvl="0" marL="0" rtl="0" algn="ctr">
                        <a:lnSpc>
                          <a:spcPct val="115000"/>
                        </a:lnSpc>
                        <a:spcBef>
                          <a:spcPts val="0"/>
                        </a:spcBef>
                        <a:spcAft>
                          <a:spcPts val="0"/>
                        </a:spcAft>
                        <a:buNone/>
                      </a:pPr>
                      <a:r>
                        <a:rPr b="1" lang="en-US" sz="1800"/>
                        <a:t>Rank</a:t>
                      </a:r>
                      <a:endParaRPr b="1" sz="18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DBMS</a:t>
                      </a:r>
                      <a:endParaRPr b="1" sz="18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Database Model</a:t>
                      </a:r>
                      <a:endParaRPr b="1" sz="18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Score</a:t>
                      </a:r>
                      <a:endParaRPr b="1" sz="18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Oracle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1258.48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MySQL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1026.86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Microsoft SQL Server</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815.18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PostgreSQL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637.39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5</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MongoDB</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Document,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420.98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Redis</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Key-value,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152.71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Snowflake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135.97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Elasticsearch</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Search engine,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129.83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IBM Db2</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123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10</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SQLite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104.79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Apache Cassandra</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Wide column,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97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12</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Microsoft Access</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96.37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Splunk</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Search engine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96.1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14</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MariaDB</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86.53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15</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Databricks</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84.46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Microsoft Azure SQL Database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75.03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Amazon DynamoDB</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68.91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Google BigQuery</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55.53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19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Apache Hive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55.24</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20</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FileMaker</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46.67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Neo4j</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Graph</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43.9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22</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SAP HANA</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42.36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Teradata</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42.25</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24</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Apache Solr</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Search engine,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36.3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25</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SAP Adaptive Server</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33.28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Apache HBase</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Wide column</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27.51</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Microsoft Azure Cosmos DB</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26.22</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28</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InfluxDB</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Time Series,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22.63</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29</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PostGIS</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Spatial, Multi-model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20.06</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295700">
                <a:tc>
                  <a:txBody>
                    <a:bodyPr/>
                    <a:lstStyle/>
                    <a:p>
                      <a:pPr indent="0" lvl="0" marL="0" rtl="0" algn="ctr">
                        <a:lnSpc>
                          <a:spcPct val="115000"/>
                        </a:lnSpc>
                        <a:spcBef>
                          <a:spcPts val="0"/>
                        </a:spcBef>
                        <a:spcAft>
                          <a:spcPts val="0"/>
                        </a:spcAft>
                        <a:buNone/>
                      </a:pPr>
                      <a:r>
                        <a:rPr lang="en-US"/>
                        <a:t>30</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Firebird</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Relational</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a:t>19.97</a:t>
                      </a:r>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932000" y="1258725"/>
            <a:ext cx="8533500" cy="13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Top Databases</a:t>
            </a:r>
            <a:endParaRPr/>
          </a:p>
        </p:txBody>
      </p:sp>
      <p:sp>
        <p:nvSpPr>
          <p:cNvPr id="124" name="Google Shape;124;p21"/>
          <p:cNvSpPr txBox="1"/>
          <p:nvPr>
            <p:ph idx="1" type="body"/>
          </p:nvPr>
        </p:nvSpPr>
        <p:spPr>
          <a:xfrm>
            <a:off x="932000" y="2920000"/>
            <a:ext cx="8219700" cy="6553500"/>
          </a:xfrm>
          <a:prstGeom prst="rect">
            <a:avLst/>
          </a:prstGeom>
        </p:spPr>
        <p:txBody>
          <a:bodyPr anchorCtr="0" anchor="t" bIns="91425" lIns="91425" spcFirstLastPara="1" rIns="91425" wrap="square" tIns="91425">
            <a:noAutofit/>
          </a:bodyPr>
          <a:lstStyle/>
          <a:p>
            <a:pPr indent="-508000" lvl="0" marL="457200" rtl="0" algn="l">
              <a:lnSpc>
                <a:spcPct val="115000"/>
              </a:lnSpc>
              <a:spcBef>
                <a:spcPts val="0"/>
              </a:spcBef>
              <a:spcAft>
                <a:spcPts val="0"/>
              </a:spcAft>
              <a:buSzPts val="4400"/>
              <a:buChar char="●"/>
            </a:pPr>
            <a:r>
              <a:rPr lang="en-US"/>
              <a:t>Top 30 DBMS ranked by </a:t>
            </a:r>
            <a:r>
              <a:rPr lang="en-US" u="sng">
                <a:solidFill>
                  <a:schemeClr val="hlink"/>
                </a:solidFill>
                <a:hlinkClick r:id="rId3"/>
              </a:rPr>
              <a:t>db-engines.com</a:t>
            </a:r>
            <a:endParaRPr/>
          </a:p>
          <a:p>
            <a:pPr indent="-508000" lvl="0" marL="457200" rtl="0" algn="l">
              <a:lnSpc>
                <a:spcPct val="115000"/>
              </a:lnSpc>
              <a:spcBef>
                <a:spcPts val="0"/>
              </a:spcBef>
              <a:spcAft>
                <a:spcPts val="0"/>
              </a:spcAft>
              <a:buSzPts val="4400"/>
              <a:buChar char="●"/>
            </a:pPr>
            <a:r>
              <a:rPr lang="en-US"/>
              <a:t>Remove "non-relational"</a:t>
            </a:r>
            <a:endParaRPr/>
          </a:p>
          <a:p>
            <a:pPr indent="-508000" lvl="0" marL="457200" rtl="0" algn="l">
              <a:lnSpc>
                <a:spcPct val="115000"/>
              </a:lnSpc>
              <a:spcBef>
                <a:spcPts val="0"/>
              </a:spcBef>
              <a:spcAft>
                <a:spcPts val="0"/>
              </a:spcAft>
              <a:buSzPts val="4400"/>
              <a:buChar char="●"/>
            </a:pPr>
            <a:r>
              <a:rPr lang="en-US"/>
              <a:t>Leave MongoDB</a:t>
            </a:r>
            <a:r>
              <a:rPr lang="en-US" sz="4100"/>
              <a:t> </a:t>
            </a:r>
            <a:br>
              <a:rPr lang="en-US" sz="4100"/>
            </a:br>
            <a:r>
              <a:rPr lang="en-US" sz="4000"/>
              <a:t>(most popular non-relational DB)</a:t>
            </a:r>
            <a:endParaRPr sz="40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 name="Google Shape;125;p21"/>
          <p:cNvGraphicFramePr/>
          <p:nvPr/>
        </p:nvGraphicFramePr>
        <p:xfrm>
          <a:off x="9465500" y="660875"/>
          <a:ext cx="3000000" cy="3000000"/>
        </p:xfrm>
        <a:graphic>
          <a:graphicData uri="http://schemas.openxmlformats.org/drawingml/2006/table">
            <a:tbl>
              <a:tblPr>
                <a:noFill/>
                <a:tableStyleId>{94EF44B9-F965-4CBB-ACE5-00085DF0D143}</a:tableStyleId>
              </a:tblPr>
              <a:tblGrid>
                <a:gridCol w="1290700"/>
                <a:gridCol w="4733800"/>
                <a:gridCol w="1588900"/>
              </a:tblGrid>
              <a:tr h="472775">
                <a:tc>
                  <a:txBody>
                    <a:bodyPr/>
                    <a:lstStyle/>
                    <a:p>
                      <a:pPr indent="0" lvl="0" marL="0" rtl="0" algn="ctr">
                        <a:lnSpc>
                          <a:spcPct val="100000"/>
                        </a:lnSpc>
                        <a:spcBef>
                          <a:spcPts val="100"/>
                        </a:spcBef>
                        <a:spcAft>
                          <a:spcPts val="100"/>
                        </a:spcAft>
                        <a:buNone/>
                      </a:pPr>
                      <a:r>
                        <a:rPr b="1" lang="en-US" sz="2900"/>
                        <a:t>Rank</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b="1" lang="en-US" sz="2900"/>
                        <a:t>DBMS</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b="1" lang="en-US" sz="2900"/>
                        <a:t>Score</a:t>
                      </a:r>
                      <a:endParaRPr b="1" sz="2900"/>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Oracle</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1258.48</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2</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MySQL</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1026.86</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Microsoft SQL Server</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815.18</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4</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PostgreSQL</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637.39</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15000"/>
                        </a:lnSpc>
                        <a:spcBef>
                          <a:spcPts val="0"/>
                        </a:spcBef>
                        <a:spcAft>
                          <a:spcPts val="0"/>
                        </a:spcAft>
                        <a:buNone/>
                      </a:pPr>
                      <a:r>
                        <a:rPr lang="en-US" sz="2600">
                          <a:solidFill>
                            <a:srgbClr val="434343"/>
                          </a:solidFill>
                        </a:rPr>
                        <a:t>5</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600">
                          <a:solidFill>
                            <a:srgbClr val="434343"/>
                          </a:solidFill>
                        </a:rPr>
                        <a:t>MongoDB</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600">
                          <a:solidFill>
                            <a:srgbClr val="434343"/>
                          </a:solidFill>
                        </a:rPr>
                        <a:t>420.98</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7</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Snowflake</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135.97</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9</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IBM Db2</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123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10</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SQLite</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104.79</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12</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Microsoft Access</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96.37</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14</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MariaDB</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86.53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16</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Microsoft Azure SQL Database</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75.03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18</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Google BigQuery</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55.53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19</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Apache Hive</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55.24</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20</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FileMaker</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46.67</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22</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SAP HANA</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42.36</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23</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Teradata</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42.25</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00000"/>
                        </a:lnSpc>
                        <a:spcBef>
                          <a:spcPts val="100"/>
                        </a:spcBef>
                        <a:spcAft>
                          <a:spcPts val="100"/>
                        </a:spcAft>
                        <a:buNone/>
                      </a:pPr>
                      <a:r>
                        <a:rPr lang="en-US" sz="2600">
                          <a:solidFill>
                            <a:srgbClr val="434343"/>
                          </a:solidFill>
                        </a:rPr>
                        <a:t>25</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00000"/>
                        </a:lnSpc>
                        <a:spcBef>
                          <a:spcPts val="100"/>
                        </a:spcBef>
                        <a:spcAft>
                          <a:spcPts val="100"/>
                        </a:spcAft>
                        <a:buNone/>
                      </a:pPr>
                      <a:r>
                        <a:rPr lang="en-US" sz="2600">
                          <a:solidFill>
                            <a:srgbClr val="434343"/>
                          </a:solidFill>
                        </a:rPr>
                        <a:t>SAP Adaptive Server</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00000"/>
                        </a:lnSpc>
                        <a:spcBef>
                          <a:spcPts val="100"/>
                        </a:spcBef>
                        <a:spcAft>
                          <a:spcPts val="100"/>
                        </a:spcAft>
                        <a:buNone/>
                      </a:pPr>
                      <a:r>
                        <a:rPr lang="en-US" sz="2600">
                          <a:solidFill>
                            <a:srgbClr val="434343"/>
                          </a:solidFill>
                        </a:rPr>
                        <a:t>33.28</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r h="495300">
                <a:tc>
                  <a:txBody>
                    <a:bodyPr/>
                    <a:lstStyle/>
                    <a:p>
                      <a:pPr indent="0" lvl="0" marL="0" rtl="0" algn="ctr">
                        <a:lnSpc>
                          <a:spcPct val="115000"/>
                        </a:lnSpc>
                        <a:spcBef>
                          <a:spcPts val="0"/>
                        </a:spcBef>
                        <a:spcAft>
                          <a:spcPts val="0"/>
                        </a:spcAft>
                        <a:buNone/>
                      </a:pPr>
                      <a:r>
                        <a:rPr lang="en-US" sz="2600">
                          <a:solidFill>
                            <a:srgbClr val="434343"/>
                          </a:solidFill>
                        </a:rPr>
                        <a:t>30</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600">
                          <a:solidFill>
                            <a:srgbClr val="434343"/>
                          </a:solidFill>
                        </a:rPr>
                        <a:t>Firebird</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2600">
                          <a:solidFill>
                            <a:srgbClr val="434343"/>
                          </a:solidFill>
                        </a:rPr>
                        <a:t>19.97</a:t>
                      </a:r>
                      <a:endParaRPr sz="2600">
                        <a:solidFill>
                          <a:srgbClr val="434343"/>
                        </a:solidFill>
                      </a:endParaRPr>
                    </a:p>
                  </a:txBody>
                  <a:tcPr marT="19050" marB="19050" marR="28575" marL="28575" anchor="b">
                    <a:lnL cap="flat" cmpd="sng" w="5775">
                      <a:solidFill>
                        <a:srgbClr val="CCCCCC">
                          <a:alpha val="0"/>
                        </a:srgbClr>
                      </a:solidFill>
                      <a:prstDash val="solid"/>
                      <a:round/>
                      <a:headEnd len="sm" w="sm" type="none"/>
                      <a:tailEnd len="sm" w="sm" type="none"/>
                    </a:lnL>
                    <a:lnR cap="flat" cmpd="sng" w="5775">
                      <a:solidFill>
                        <a:srgbClr val="CCCCCC">
                          <a:alpha val="0"/>
                        </a:srgbClr>
                      </a:solidFill>
                      <a:prstDash val="solid"/>
                      <a:round/>
                      <a:headEnd len="sm" w="sm" type="none"/>
                      <a:tailEnd len="sm" w="sm" type="none"/>
                    </a:lnR>
                    <a:lnT cap="flat" cmpd="sng" w="5775">
                      <a:solidFill>
                        <a:srgbClr val="CCCCCC">
                          <a:alpha val="0"/>
                        </a:srgbClr>
                      </a:solidFill>
                      <a:prstDash val="solid"/>
                      <a:round/>
                      <a:headEnd len="sm" w="sm" type="none"/>
                      <a:tailEnd len="sm" w="sm" type="none"/>
                    </a:lnT>
                    <a:lnB cap="flat" cmpd="sng" w="5775">
                      <a:solidFill>
                        <a:srgbClr val="CCCCCC">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embarcadero_template_2016">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